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3"/>
  </p:notesMasterIdLst>
  <p:handoutMasterIdLst>
    <p:handoutMasterId r:id="rId34"/>
  </p:handoutMasterIdLst>
  <p:sldIdLst>
    <p:sldId id="256" r:id="rId5"/>
    <p:sldId id="292" r:id="rId6"/>
    <p:sldId id="293" r:id="rId7"/>
    <p:sldId id="295" r:id="rId8"/>
    <p:sldId id="294" r:id="rId9"/>
    <p:sldId id="296" r:id="rId10"/>
    <p:sldId id="297" r:id="rId11"/>
    <p:sldId id="282" r:id="rId12"/>
    <p:sldId id="281" r:id="rId13"/>
    <p:sldId id="283" r:id="rId14"/>
    <p:sldId id="284" r:id="rId15"/>
    <p:sldId id="285" r:id="rId16"/>
    <p:sldId id="269" r:id="rId17"/>
    <p:sldId id="257" r:id="rId18"/>
    <p:sldId id="258" r:id="rId19"/>
    <p:sldId id="259" r:id="rId20"/>
    <p:sldId id="260" r:id="rId21"/>
    <p:sldId id="261" r:id="rId22"/>
    <p:sldId id="262" r:id="rId23"/>
    <p:sldId id="263" r:id="rId24"/>
    <p:sldId id="264" r:id="rId25"/>
    <p:sldId id="268" r:id="rId26"/>
    <p:sldId id="265" r:id="rId27"/>
    <p:sldId id="267" r:id="rId28"/>
    <p:sldId id="271" r:id="rId29"/>
    <p:sldId id="272" r:id="rId30"/>
    <p:sldId id="270" r:id="rId31"/>
    <p:sldId id="266" r:id="rId3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guide id="9" pos="3940" userDrawn="1">
          <p15:clr>
            <a:srgbClr val="A4A3A4"/>
          </p15:clr>
        </p15:guide>
        <p15:guide id="10"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796DD3-C1E9-4EA4-B12D-E43D770802D0}" v="49" dt="2023-04-04T18:08:14.959"/>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291" autoAdjust="0"/>
  </p:normalViewPr>
  <p:slideViewPr>
    <p:cSldViewPr snapToGrid="0" showGuides="1">
      <p:cViewPr varScale="1">
        <p:scale>
          <a:sx n="82" d="100"/>
          <a:sy n="82" d="100"/>
        </p:scale>
        <p:origin x="710" y="72"/>
      </p:cViewPr>
      <p:guideLst>
        <p:guide pos="3840"/>
        <p:guide orient="horz" pos="2500"/>
        <p:guide pos="4951"/>
        <p:guide pos="3940"/>
        <p:guide orient="horz" pos="2160"/>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HYA DUTT KAMBHAMPATI (RA2011003011072)" userId="9fc26163-4123-42ba-96a7-f2d67234bb83" providerId="ADAL" clId="{71796DD3-C1E9-4EA4-B12D-E43D770802D0}"/>
    <pc:docChg chg="undo redo custSel addSld delSld modSld modMainMaster addSection delSection">
      <pc:chgData name="ADITHYA DUTT KAMBHAMPATI (RA2011003011072)" userId="9fc26163-4123-42ba-96a7-f2d67234bb83" providerId="ADAL" clId="{71796DD3-C1E9-4EA4-B12D-E43D770802D0}" dt="2023-04-04T18:16:19.836" v="2972" actId="255"/>
      <pc:docMkLst>
        <pc:docMk/>
      </pc:docMkLst>
      <pc:sldChg chg="addSp delSp modSp mod modClrScheme chgLayout">
        <pc:chgData name="ADITHYA DUTT KAMBHAMPATI (RA2011003011072)" userId="9fc26163-4123-42ba-96a7-f2d67234bb83" providerId="ADAL" clId="{71796DD3-C1E9-4EA4-B12D-E43D770802D0}" dt="2023-04-04T16:39:32.364" v="178" actId="2711"/>
        <pc:sldMkLst>
          <pc:docMk/>
          <pc:sldMk cId="2142316308" sldId="256"/>
        </pc:sldMkLst>
        <pc:spChg chg="del">
          <ac:chgData name="ADITHYA DUTT KAMBHAMPATI (RA2011003011072)" userId="9fc26163-4123-42ba-96a7-f2d67234bb83" providerId="ADAL" clId="{71796DD3-C1E9-4EA4-B12D-E43D770802D0}" dt="2023-04-04T16:30:35.514" v="34" actId="478"/>
          <ac:spMkLst>
            <pc:docMk/>
            <pc:sldMk cId="2142316308" sldId="256"/>
            <ac:spMk id="2" creationId="{7D65CF0B-BB68-4A49-91EE-96E78E8CAD61}"/>
          </ac:spMkLst>
        </pc:spChg>
        <pc:spChg chg="mod ord">
          <ac:chgData name="ADITHYA DUTT KAMBHAMPATI (RA2011003011072)" userId="9fc26163-4123-42ba-96a7-f2d67234bb83" providerId="ADAL" clId="{71796DD3-C1E9-4EA4-B12D-E43D770802D0}" dt="2023-04-04T16:39:32.364" v="178" actId="2711"/>
          <ac:spMkLst>
            <pc:docMk/>
            <pc:sldMk cId="2142316308" sldId="256"/>
            <ac:spMk id="3" creationId="{05857963-8D3D-4F24-B535-54652EE095F0}"/>
          </ac:spMkLst>
        </pc:spChg>
        <pc:spChg chg="del">
          <ac:chgData name="ADITHYA DUTT KAMBHAMPATI (RA2011003011072)" userId="9fc26163-4123-42ba-96a7-f2d67234bb83" providerId="ADAL" clId="{71796DD3-C1E9-4EA4-B12D-E43D770802D0}" dt="2023-04-04T16:30:28.768" v="32" actId="478"/>
          <ac:spMkLst>
            <pc:docMk/>
            <pc:sldMk cId="2142316308" sldId="256"/>
            <ac:spMk id="4" creationId="{1E70722D-0BC0-4487-812D-1E4E0DEC1129}"/>
          </ac:spMkLst>
        </pc:spChg>
        <pc:spChg chg="del mod">
          <ac:chgData name="ADITHYA DUTT KAMBHAMPATI (RA2011003011072)" userId="9fc26163-4123-42ba-96a7-f2d67234bb83" providerId="ADAL" clId="{71796DD3-C1E9-4EA4-B12D-E43D770802D0}" dt="2023-04-04T16:30:25.610" v="31" actId="478"/>
          <ac:spMkLst>
            <pc:docMk/>
            <pc:sldMk cId="2142316308" sldId="256"/>
            <ac:spMk id="5" creationId="{B623514F-9C9F-4868-A7D9-66CAA07E615D}"/>
          </ac:spMkLst>
        </pc:spChg>
        <pc:spChg chg="add del mod">
          <ac:chgData name="ADITHYA DUTT KAMBHAMPATI (RA2011003011072)" userId="9fc26163-4123-42ba-96a7-f2d67234bb83" providerId="ADAL" clId="{71796DD3-C1E9-4EA4-B12D-E43D770802D0}" dt="2023-04-04T16:30:32.879" v="33" actId="478"/>
          <ac:spMkLst>
            <pc:docMk/>
            <pc:sldMk cId="2142316308" sldId="256"/>
            <ac:spMk id="7" creationId="{D2CD31AE-3A3D-00DA-E7CE-8FF77BE4D17A}"/>
          </ac:spMkLst>
        </pc:spChg>
        <pc:spChg chg="add del mod">
          <ac:chgData name="ADITHYA DUTT KAMBHAMPATI (RA2011003011072)" userId="9fc26163-4123-42ba-96a7-f2d67234bb83" providerId="ADAL" clId="{71796DD3-C1E9-4EA4-B12D-E43D770802D0}" dt="2023-04-04T16:30:37.482" v="36" actId="478"/>
          <ac:spMkLst>
            <pc:docMk/>
            <pc:sldMk cId="2142316308" sldId="256"/>
            <ac:spMk id="9" creationId="{55976C04-02E1-92D6-1549-836A6F178768}"/>
          </ac:spMkLst>
        </pc:spChg>
      </pc:sldChg>
      <pc:sldChg chg="addSp delSp modSp new mod modClrScheme chgLayout">
        <pc:chgData name="ADITHYA DUTT KAMBHAMPATI (RA2011003011072)" userId="9fc26163-4123-42ba-96a7-f2d67234bb83" providerId="ADAL" clId="{71796DD3-C1E9-4EA4-B12D-E43D770802D0}" dt="2023-04-04T18:14:14.548" v="2928" actId="1076"/>
        <pc:sldMkLst>
          <pc:docMk/>
          <pc:sldMk cId="250196519" sldId="257"/>
        </pc:sldMkLst>
        <pc:spChg chg="del mod ord">
          <ac:chgData name="ADITHYA DUTT KAMBHAMPATI (RA2011003011072)" userId="9fc26163-4123-42ba-96a7-f2d67234bb83" providerId="ADAL" clId="{71796DD3-C1E9-4EA4-B12D-E43D770802D0}" dt="2023-04-04T16:34:24.051" v="42" actId="700"/>
          <ac:spMkLst>
            <pc:docMk/>
            <pc:sldMk cId="250196519" sldId="257"/>
            <ac:spMk id="2" creationId="{DE93792D-A900-CACC-4834-C8E0401449A7}"/>
          </ac:spMkLst>
        </pc:spChg>
        <pc:spChg chg="add del mod ord">
          <ac:chgData name="ADITHYA DUTT KAMBHAMPATI (RA2011003011072)" userId="9fc26163-4123-42ba-96a7-f2d67234bb83" providerId="ADAL" clId="{71796DD3-C1E9-4EA4-B12D-E43D770802D0}" dt="2023-04-04T16:48:51.700" v="445" actId="478"/>
          <ac:spMkLst>
            <pc:docMk/>
            <pc:sldMk cId="250196519" sldId="257"/>
            <ac:spMk id="3" creationId="{BADF9DCD-EC78-46D0-F8DF-B094F446C493}"/>
          </ac:spMkLst>
        </pc:spChg>
        <pc:spChg chg="del mod ord">
          <ac:chgData name="ADITHYA DUTT KAMBHAMPATI (RA2011003011072)" userId="9fc26163-4123-42ba-96a7-f2d67234bb83" providerId="ADAL" clId="{71796DD3-C1E9-4EA4-B12D-E43D770802D0}" dt="2023-04-04T16:40:37.567" v="187" actId="478"/>
          <ac:spMkLst>
            <pc:docMk/>
            <pc:sldMk cId="250196519" sldId="257"/>
            <ac:spMk id="4" creationId="{8A43942D-371D-F789-832A-256F431E164E}"/>
          </ac:spMkLst>
        </pc:spChg>
        <pc:spChg chg="del mod ord">
          <ac:chgData name="ADITHYA DUTT KAMBHAMPATI (RA2011003011072)" userId="9fc26163-4123-42ba-96a7-f2d67234bb83" providerId="ADAL" clId="{71796DD3-C1E9-4EA4-B12D-E43D770802D0}" dt="2023-04-04T16:34:24.051" v="42" actId="700"/>
          <ac:spMkLst>
            <pc:docMk/>
            <pc:sldMk cId="250196519" sldId="257"/>
            <ac:spMk id="5" creationId="{9677C014-B52A-DFB4-4FFB-66CD06AC53CA}"/>
          </ac:spMkLst>
        </pc:spChg>
        <pc:spChg chg="add del mod ord">
          <ac:chgData name="ADITHYA DUTT KAMBHAMPATI (RA2011003011072)" userId="9fc26163-4123-42ba-96a7-f2d67234bb83" providerId="ADAL" clId="{71796DD3-C1E9-4EA4-B12D-E43D770802D0}" dt="2023-04-04T16:34:28.389" v="43" actId="26606"/>
          <ac:spMkLst>
            <pc:docMk/>
            <pc:sldMk cId="250196519" sldId="257"/>
            <ac:spMk id="6" creationId="{0E5DB73A-1F38-EC74-420D-FB5CC5448FB9}"/>
          </ac:spMkLst>
        </pc:spChg>
        <pc:spChg chg="add del mod ord">
          <ac:chgData name="ADITHYA DUTT KAMBHAMPATI (RA2011003011072)" userId="9fc26163-4123-42ba-96a7-f2d67234bb83" providerId="ADAL" clId="{71796DD3-C1E9-4EA4-B12D-E43D770802D0}" dt="2023-04-04T16:34:28.389" v="43" actId="26606"/>
          <ac:spMkLst>
            <pc:docMk/>
            <pc:sldMk cId="250196519" sldId="257"/>
            <ac:spMk id="7" creationId="{D0F8ADEB-BF29-2670-5ED7-F1AC462A307A}"/>
          </ac:spMkLst>
        </pc:spChg>
        <pc:spChg chg="add del mod ord">
          <ac:chgData name="ADITHYA DUTT KAMBHAMPATI (RA2011003011072)" userId="9fc26163-4123-42ba-96a7-f2d67234bb83" providerId="ADAL" clId="{71796DD3-C1E9-4EA4-B12D-E43D770802D0}" dt="2023-04-04T16:34:28.389" v="43" actId="26606"/>
          <ac:spMkLst>
            <pc:docMk/>
            <pc:sldMk cId="250196519" sldId="257"/>
            <ac:spMk id="8" creationId="{4343C32C-7BF8-5FB6-99C8-E7953D438F7C}"/>
          </ac:spMkLst>
        </pc:spChg>
        <pc:spChg chg="add del mod ord">
          <ac:chgData name="ADITHYA DUTT KAMBHAMPATI (RA2011003011072)" userId="9fc26163-4123-42ba-96a7-f2d67234bb83" providerId="ADAL" clId="{71796DD3-C1E9-4EA4-B12D-E43D770802D0}" dt="2023-04-04T16:34:28.389" v="43" actId="26606"/>
          <ac:spMkLst>
            <pc:docMk/>
            <pc:sldMk cId="250196519" sldId="257"/>
            <ac:spMk id="9" creationId="{251E68B5-F78C-4716-D883-7D7250DCEFB2}"/>
          </ac:spMkLst>
        </pc:spChg>
        <pc:spChg chg="add del mod ord">
          <ac:chgData name="ADITHYA DUTT KAMBHAMPATI (RA2011003011072)" userId="9fc26163-4123-42ba-96a7-f2d67234bb83" providerId="ADAL" clId="{71796DD3-C1E9-4EA4-B12D-E43D770802D0}" dt="2023-04-04T16:34:28.389" v="43" actId="26606"/>
          <ac:spMkLst>
            <pc:docMk/>
            <pc:sldMk cId="250196519" sldId="257"/>
            <ac:spMk id="10" creationId="{D2805CCC-9B07-A959-1D0D-D3E172B8933B}"/>
          </ac:spMkLst>
        </pc:spChg>
        <pc:spChg chg="add del mod ord">
          <ac:chgData name="ADITHYA DUTT KAMBHAMPATI (RA2011003011072)" userId="9fc26163-4123-42ba-96a7-f2d67234bb83" providerId="ADAL" clId="{71796DD3-C1E9-4EA4-B12D-E43D770802D0}" dt="2023-04-04T16:34:28.389" v="43" actId="26606"/>
          <ac:spMkLst>
            <pc:docMk/>
            <pc:sldMk cId="250196519" sldId="257"/>
            <ac:spMk id="11" creationId="{1238DA98-0887-00EA-0E4C-138883CEC844}"/>
          </ac:spMkLst>
        </pc:spChg>
        <pc:spChg chg="add del mod">
          <ac:chgData name="ADITHYA DUTT KAMBHAMPATI (RA2011003011072)" userId="9fc26163-4123-42ba-96a7-f2d67234bb83" providerId="ADAL" clId="{71796DD3-C1E9-4EA4-B12D-E43D770802D0}" dt="2023-04-04T16:35:23.324" v="57"/>
          <ac:spMkLst>
            <pc:docMk/>
            <pc:sldMk cId="250196519" sldId="257"/>
            <ac:spMk id="14" creationId="{3C5A49E4-3E46-2350-0277-9CDC32A6EA3C}"/>
          </ac:spMkLst>
        </pc:spChg>
        <pc:spChg chg="add del mod">
          <ac:chgData name="ADITHYA DUTT KAMBHAMPATI (RA2011003011072)" userId="9fc26163-4123-42ba-96a7-f2d67234bb83" providerId="ADAL" clId="{71796DD3-C1E9-4EA4-B12D-E43D770802D0}" dt="2023-04-04T16:36:28.765" v="126" actId="26606"/>
          <ac:spMkLst>
            <pc:docMk/>
            <pc:sldMk cId="250196519" sldId="257"/>
            <ac:spMk id="16" creationId="{F430E037-2947-F9B7-80EB-5B855D89DACF}"/>
          </ac:spMkLst>
        </pc:spChg>
        <pc:spChg chg="add del mod">
          <ac:chgData name="ADITHYA DUTT KAMBHAMPATI (RA2011003011072)" userId="9fc26163-4123-42ba-96a7-f2d67234bb83" providerId="ADAL" clId="{71796DD3-C1E9-4EA4-B12D-E43D770802D0}" dt="2023-04-04T16:34:44.513" v="44"/>
          <ac:spMkLst>
            <pc:docMk/>
            <pc:sldMk cId="250196519" sldId="257"/>
            <ac:spMk id="18" creationId="{21711627-515E-1FD8-0FF6-CC44A6DBC6A3}"/>
          </ac:spMkLst>
        </pc:spChg>
        <pc:spChg chg="add del mod">
          <ac:chgData name="ADITHYA DUTT KAMBHAMPATI (RA2011003011072)" userId="9fc26163-4123-42ba-96a7-f2d67234bb83" providerId="ADAL" clId="{71796DD3-C1E9-4EA4-B12D-E43D770802D0}" dt="2023-04-04T16:36:28.765" v="126" actId="26606"/>
          <ac:spMkLst>
            <pc:docMk/>
            <pc:sldMk cId="250196519" sldId="257"/>
            <ac:spMk id="20" creationId="{FAB5EBB3-0A4D-6CE1-06EA-97368848CB5D}"/>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21" creationId="{72790613-BD02-8471-CA43-E1F8308582E4}"/>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22" creationId="{A0DDA0B0-CA6A-0D6E-94D6-62E34FDF5AD5}"/>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23" creationId="{3FB17C50-3FE9-7700-0273-3C5C58B53CA2}"/>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24" creationId="{C9E3F43A-A1E6-5868-FB0C-68ADB95D4D48}"/>
          </ac:spMkLst>
        </pc:spChg>
        <pc:spChg chg="add mod ord">
          <ac:chgData name="ADITHYA DUTT KAMBHAMPATI (RA2011003011072)" userId="9fc26163-4123-42ba-96a7-f2d67234bb83" providerId="ADAL" clId="{71796DD3-C1E9-4EA4-B12D-E43D770802D0}" dt="2023-04-04T16:51:59.763" v="485" actId="700"/>
          <ac:spMkLst>
            <pc:docMk/>
            <pc:sldMk cId="250196519" sldId="257"/>
            <ac:spMk id="25" creationId="{8527E09D-477B-507D-A959-9E80E58AA0F7}"/>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26" creationId="{F9BDF00A-7177-2C00-6519-CF0BEBBFC32A}"/>
          </ac:spMkLst>
        </pc:spChg>
        <pc:spChg chg="add del mod ord">
          <ac:chgData name="ADITHYA DUTT KAMBHAMPATI (RA2011003011072)" userId="9fc26163-4123-42ba-96a7-f2d67234bb83" providerId="ADAL" clId="{71796DD3-C1E9-4EA4-B12D-E43D770802D0}" dt="2023-04-04T18:14:13.590" v="2927" actId="1076"/>
          <ac:spMkLst>
            <pc:docMk/>
            <pc:sldMk cId="250196519" sldId="257"/>
            <ac:spMk id="27" creationId="{183D465B-E60A-AC63-78AB-D3F609B2ABA4}"/>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28" creationId="{23416129-DD94-4BFA-CA3D-A43814EE6630}"/>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29" creationId="{31AF02D8-3D26-C1A2-7CFF-DFF207E22361}"/>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30" creationId="{C1C61214-2B96-5FB0-068D-2FDA5EBA23B7}"/>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31" creationId="{16E26054-B188-5B7F-D081-3D8726BD3C2D}"/>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32" creationId="{C2063AA7-5B3C-487C-5A18-5882AE3C9AFF}"/>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33" creationId="{0EF0044A-BC24-20B8-BB91-C28A1603C92F}"/>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34" creationId="{73E4544C-FA8D-4FC2-F04A-756899BF8862}"/>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35" creationId="{51D14C45-DF19-8FF4-0417-4B2E1A2BC5A8}"/>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36" creationId="{39436EF1-6B0D-B202-7871-BCE68D9EB01E}"/>
          </ac:spMkLst>
        </pc:spChg>
        <pc:spChg chg="add del mod ord">
          <ac:chgData name="ADITHYA DUTT KAMBHAMPATI (RA2011003011072)" userId="9fc26163-4123-42ba-96a7-f2d67234bb83" providerId="ADAL" clId="{71796DD3-C1E9-4EA4-B12D-E43D770802D0}" dt="2023-04-04T16:39:17.636" v="177" actId="700"/>
          <ac:spMkLst>
            <pc:docMk/>
            <pc:sldMk cId="250196519" sldId="257"/>
            <ac:spMk id="37" creationId="{E25CA305-2001-3BBA-DABB-406243C78896}"/>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38" creationId="{0AE1E582-824F-BB8A-FDE2-EBBB3A1E68FB}"/>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39" creationId="{A5B0EC3D-5A66-6758-45E4-B1D7F1D43ECA}"/>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40" creationId="{CE0FFBD4-0E60-A025-8367-0EBFFACE667A}"/>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41" creationId="{CEAEF40D-F8CD-5029-66AA-15F85F874031}"/>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42" creationId="{C2697B9B-A005-BD0D-38DB-1B3182502412}"/>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43" creationId="{FEDEADEA-94AC-95E5-F1E9-2DA33A992087}"/>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44" creationId="{2F895187-0D18-463D-7114-43B80C6C0C9C}"/>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46" creationId="{DA927A45-4DC5-CFE2-EFFE-F07519C25BE2}"/>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48" creationId="{28BA5A33-3422-85CB-41FF-94B1B91AA71E}"/>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50" creationId="{A5ED55F8-2896-A1F7-D5F9-3E6A5F9358FF}"/>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52" creationId="{95015AFD-68BD-E45A-B636-ED36BCD7C632}"/>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54" creationId="{F7827060-2199-0887-0A6C-B6AC00AACCA9}"/>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56" creationId="{72DC61C5-4926-0CA1-3F05-5538AB49424C}"/>
          </ac:spMkLst>
        </pc:spChg>
        <pc:spChg chg="add del mod">
          <ac:chgData name="ADITHYA DUTT KAMBHAMPATI (RA2011003011072)" userId="9fc26163-4123-42ba-96a7-f2d67234bb83" providerId="ADAL" clId="{71796DD3-C1E9-4EA4-B12D-E43D770802D0}" dt="2023-04-04T16:50:08.076" v="453" actId="26606"/>
          <ac:spMkLst>
            <pc:docMk/>
            <pc:sldMk cId="250196519" sldId="257"/>
            <ac:spMk id="58" creationId="{B0CEB9A1-C498-DE01-CD4D-067AE3C71F52}"/>
          </ac:spMkLst>
        </pc:spChg>
        <pc:picChg chg="add del mod">
          <ac:chgData name="ADITHYA DUTT KAMBHAMPATI (RA2011003011072)" userId="9fc26163-4123-42ba-96a7-f2d67234bb83" providerId="ADAL" clId="{71796DD3-C1E9-4EA4-B12D-E43D770802D0}" dt="2023-04-04T16:34:53.507" v="45" actId="478"/>
          <ac:picMkLst>
            <pc:docMk/>
            <pc:sldMk cId="250196519" sldId="257"/>
            <ac:picMk id="12" creationId="{84C852F6-303F-1491-70D5-9FE68BB3F6AE}"/>
          </ac:picMkLst>
        </pc:picChg>
        <pc:picChg chg="add del mod">
          <ac:chgData name="ADITHYA DUTT KAMBHAMPATI (RA2011003011072)" userId="9fc26163-4123-42ba-96a7-f2d67234bb83" providerId="ADAL" clId="{71796DD3-C1E9-4EA4-B12D-E43D770802D0}" dt="2023-04-04T16:35:12.897" v="54"/>
          <ac:picMkLst>
            <pc:docMk/>
            <pc:sldMk cId="250196519" sldId="257"/>
            <ac:picMk id="15" creationId="{BE5448E3-3FEA-0E1D-8EC6-E8A3459FC6EE}"/>
          </ac:picMkLst>
        </pc:picChg>
        <pc:picChg chg="add del mod">
          <ac:chgData name="ADITHYA DUTT KAMBHAMPATI (RA2011003011072)" userId="9fc26163-4123-42ba-96a7-f2d67234bb83" providerId="ADAL" clId="{71796DD3-C1E9-4EA4-B12D-E43D770802D0}" dt="2023-04-04T16:35:18.703" v="56"/>
          <ac:picMkLst>
            <pc:docMk/>
            <pc:sldMk cId="250196519" sldId="257"/>
            <ac:picMk id="17" creationId="{830DC227-FC81-1778-DA9B-8AAC15ED0B87}"/>
          </ac:picMkLst>
        </pc:picChg>
        <pc:picChg chg="add mod ord modCrop">
          <ac:chgData name="ADITHYA DUTT KAMBHAMPATI (RA2011003011072)" userId="9fc26163-4123-42ba-96a7-f2d67234bb83" providerId="ADAL" clId="{71796DD3-C1E9-4EA4-B12D-E43D770802D0}" dt="2023-04-04T18:14:14.548" v="2928" actId="1076"/>
          <ac:picMkLst>
            <pc:docMk/>
            <pc:sldMk cId="250196519" sldId="257"/>
            <ac:picMk id="19" creationId="{A48EFF60-DE7F-F854-A59E-0D744B51EA6A}"/>
          </ac:picMkLst>
        </pc:picChg>
        <pc:picChg chg="add del mod">
          <ac:chgData name="ADITHYA DUTT KAMBHAMPATI (RA2011003011072)" userId="9fc26163-4123-42ba-96a7-f2d67234bb83" providerId="ADAL" clId="{71796DD3-C1E9-4EA4-B12D-E43D770802D0}" dt="2023-04-04T16:50:38.909" v="470"/>
          <ac:picMkLst>
            <pc:docMk/>
            <pc:sldMk cId="250196519" sldId="257"/>
            <ac:picMk id="45" creationId="{BC68B391-0EA9-0479-12C2-363AE7163014}"/>
          </ac:picMkLst>
        </pc:picChg>
        <pc:picChg chg="add del mod">
          <ac:chgData name="ADITHYA DUTT KAMBHAMPATI (RA2011003011072)" userId="9fc26163-4123-42ba-96a7-f2d67234bb83" providerId="ADAL" clId="{71796DD3-C1E9-4EA4-B12D-E43D770802D0}" dt="2023-04-04T16:51:58.763" v="483"/>
          <ac:picMkLst>
            <pc:docMk/>
            <pc:sldMk cId="250196519" sldId="257"/>
            <ac:picMk id="47" creationId="{C91DF715-C70E-F51B-89FC-85E725B76262}"/>
          </ac:picMkLst>
        </pc:picChg>
      </pc:sldChg>
      <pc:sldChg chg="addSp delSp modSp new mod modClrScheme chgLayout">
        <pc:chgData name="ADITHYA DUTT KAMBHAMPATI (RA2011003011072)" userId="9fc26163-4123-42ba-96a7-f2d67234bb83" providerId="ADAL" clId="{71796DD3-C1E9-4EA4-B12D-E43D770802D0}" dt="2023-04-04T18:14:30.615" v="2940" actId="403"/>
        <pc:sldMkLst>
          <pc:docMk/>
          <pc:sldMk cId="2477822650" sldId="258"/>
        </pc:sldMkLst>
        <pc:spChg chg="del">
          <ac:chgData name="ADITHYA DUTT KAMBHAMPATI (RA2011003011072)" userId="9fc26163-4123-42ba-96a7-f2d67234bb83" providerId="ADAL" clId="{71796DD3-C1E9-4EA4-B12D-E43D770802D0}" dt="2023-04-04T16:53:03.606" v="587" actId="700"/>
          <ac:spMkLst>
            <pc:docMk/>
            <pc:sldMk cId="2477822650" sldId="258"/>
            <ac:spMk id="2" creationId="{9D2A9356-A8F2-432D-4205-F0F53ED205D7}"/>
          </ac:spMkLst>
        </pc:spChg>
        <pc:spChg chg="del">
          <ac:chgData name="ADITHYA DUTT KAMBHAMPATI (RA2011003011072)" userId="9fc26163-4123-42ba-96a7-f2d67234bb83" providerId="ADAL" clId="{71796DD3-C1E9-4EA4-B12D-E43D770802D0}" dt="2023-04-04T16:52:20.716" v="486"/>
          <ac:spMkLst>
            <pc:docMk/>
            <pc:sldMk cId="2477822650" sldId="258"/>
            <ac:spMk id="3" creationId="{E2D8DB4A-2046-F6FB-2F99-43856E965B73}"/>
          </ac:spMkLst>
        </pc:spChg>
        <pc:spChg chg="del">
          <ac:chgData name="ADITHYA DUTT KAMBHAMPATI (RA2011003011072)" userId="9fc26163-4123-42ba-96a7-f2d67234bb83" providerId="ADAL" clId="{71796DD3-C1E9-4EA4-B12D-E43D770802D0}" dt="2023-04-04T16:53:03.606" v="587" actId="700"/>
          <ac:spMkLst>
            <pc:docMk/>
            <pc:sldMk cId="2477822650" sldId="258"/>
            <ac:spMk id="4" creationId="{0476C02E-6CAF-F2FE-5A9E-C14C760DA642}"/>
          </ac:spMkLst>
        </pc:spChg>
        <pc:spChg chg="add del mod ord">
          <ac:chgData name="ADITHYA DUTT KAMBHAMPATI (RA2011003011072)" userId="9fc26163-4123-42ba-96a7-f2d67234bb83" providerId="ADAL" clId="{71796DD3-C1E9-4EA4-B12D-E43D770802D0}" dt="2023-04-04T16:54:39.705" v="599" actId="700"/>
          <ac:spMkLst>
            <pc:docMk/>
            <pc:sldMk cId="2477822650" sldId="258"/>
            <ac:spMk id="6" creationId="{C2ECEC8D-AE1C-7B01-59D8-AC93926794E5}"/>
          </ac:spMkLst>
        </pc:spChg>
        <pc:spChg chg="add del mod">
          <ac:chgData name="ADITHYA DUTT KAMBHAMPATI (RA2011003011072)" userId="9fc26163-4123-42ba-96a7-f2d67234bb83" providerId="ADAL" clId="{71796DD3-C1E9-4EA4-B12D-E43D770802D0}" dt="2023-04-04T18:10:52.378" v="2886" actId="478"/>
          <ac:spMkLst>
            <pc:docMk/>
            <pc:sldMk cId="2477822650" sldId="258"/>
            <ac:spMk id="7" creationId="{FFF84B8E-C3D9-6D22-27B2-FFC18B5BD62A}"/>
          </ac:spMkLst>
        </pc:spChg>
        <pc:spChg chg="add del mod">
          <ac:chgData name="ADITHYA DUTT KAMBHAMPATI (RA2011003011072)" userId="9fc26163-4123-42ba-96a7-f2d67234bb83" providerId="ADAL" clId="{71796DD3-C1E9-4EA4-B12D-E43D770802D0}" dt="2023-04-04T18:10:58.247" v="2887" actId="478"/>
          <ac:spMkLst>
            <pc:docMk/>
            <pc:sldMk cId="2477822650" sldId="258"/>
            <ac:spMk id="8" creationId="{65558BFA-1DB9-BDDD-AADF-B77A90E00641}"/>
          </ac:spMkLst>
        </pc:spChg>
        <pc:spChg chg="add mod">
          <ac:chgData name="ADITHYA DUTT KAMBHAMPATI (RA2011003011072)" userId="9fc26163-4123-42ba-96a7-f2d67234bb83" providerId="ADAL" clId="{71796DD3-C1E9-4EA4-B12D-E43D770802D0}" dt="2023-04-04T18:14:30.615" v="2940" actId="403"/>
          <ac:spMkLst>
            <pc:docMk/>
            <pc:sldMk cId="2477822650" sldId="258"/>
            <ac:spMk id="9" creationId="{3A656F14-4E2C-B6ED-E6F6-9522BE14EC19}"/>
          </ac:spMkLst>
        </pc:spChg>
        <pc:spChg chg="add del mod">
          <ac:chgData name="ADITHYA DUTT KAMBHAMPATI (RA2011003011072)" userId="9fc26163-4123-42ba-96a7-f2d67234bb83" providerId="ADAL" clId="{71796DD3-C1E9-4EA4-B12D-E43D770802D0}" dt="2023-04-04T16:54:48.647" v="601" actId="26606"/>
          <ac:spMkLst>
            <pc:docMk/>
            <pc:sldMk cId="2477822650" sldId="258"/>
            <ac:spMk id="10" creationId="{FFF84B8E-C3D9-6D22-27B2-FFC18B5BD62A}"/>
          </ac:spMkLst>
        </pc:spChg>
        <pc:spChg chg="add del mod">
          <ac:chgData name="ADITHYA DUTT KAMBHAMPATI (RA2011003011072)" userId="9fc26163-4123-42ba-96a7-f2d67234bb83" providerId="ADAL" clId="{71796DD3-C1E9-4EA4-B12D-E43D770802D0}" dt="2023-04-04T16:54:48.647" v="601" actId="26606"/>
          <ac:spMkLst>
            <pc:docMk/>
            <pc:sldMk cId="2477822650" sldId="258"/>
            <ac:spMk id="12" creationId="{65558BFA-1DB9-BDDD-AADF-B77A90E00641}"/>
          </ac:spMkLst>
        </pc:spChg>
        <pc:spChg chg="add del mod">
          <ac:chgData name="ADITHYA DUTT KAMBHAMPATI (RA2011003011072)" userId="9fc26163-4123-42ba-96a7-f2d67234bb83" providerId="ADAL" clId="{71796DD3-C1E9-4EA4-B12D-E43D770802D0}" dt="2023-04-04T16:54:48.647" v="601" actId="26606"/>
          <ac:spMkLst>
            <pc:docMk/>
            <pc:sldMk cId="2477822650" sldId="258"/>
            <ac:spMk id="14" creationId="{3A656F14-4E2C-B6ED-E6F6-9522BE14EC19}"/>
          </ac:spMkLst>
        </pc:spChg>
        <pc:picChg chg="add mod ord">
          <ac:chgData name="ADITHYA DUTT KAMBHAMPATI (RA2011003011072)" userId="9fc26163-4123-42ba-96a7-f2d67234bb83" providerId="ADAL" clId="{71796DD3-C1E9-4EA4-B12D-E43D770802D0}" dt="2023-04-04T16:55:03.608" v="605" actId="26606"/>
          <ac:picMkLst>
            <pc:docMk/>
            <pc:sldMk cId="2477822650" sldId="258"/>
            <ac:picMk id="5" creationId="{98A1CEA6-1B2A-1216-B0B3-E0C58D14CBB3}"/>
          </ac:picMkLst>
        </pc:picChg>
      </pc:sldChg>
      <pc:sldChg chg="new del">
        <pc:chgData name="ADITHYA DUTT KAMBHAMPATI (RA2011003011072)" userId="9fc26163-4123-42ba-96a7-f2d67234bb83" providerId="ADAL" clId="{71796DD3-C1E9-4EA4-B12D-E43D770802D0}" dt="2023-04-04T16:44:31.095" v="241" actId="47"/>
        <pc:sldMkLst>
          <pc:docMk/>
          <pc:sldMk cId="2840254225" sldId="258"/>
        </pc:sldMkLst>
      </pc:sldChg>
      <pc:sldChg chg="addSp delSp modSp new del mod modClrScheme chgLayout">
        <pc:chgData name="ADITHYA DUTT KAMBHAMPATI (RA2011003011072)" userId="9fc26163-4123-42ba-96a7-f2d67234bb83" providerId="ADAL" clId="{71796DD3-C1E9-4EA4-B12D-E43D770802D0}" dt="2023-04-04T16:44:26.382" v="239" actId="47"/>
        <pc:sldMkLst>
          <pc:docMk/>
          <pc:sldMk cId="3489445113" sldId="258"/>
        </pc:sldMkLst>
        <pc:spChg chg="mod ord">
          <ac:chgData name="ADITHYA DUTT KAMBHAMPATI (RA2011003011072)" userId="9fc26163-4123-42ba-96a7-f2d67234bb83" providerId="ADAL" clId="{71796DD3-C1E9-4EA4-B12D-E43D770802D0}" dt="2023-04-04T16:44:24.280" v="238" actId="700"/>
          <ac:spMkLst>
            <pc:docMk/>
            <pc:sldMk cId="3489445113" sldId="258"/>
            <ac:spMk id="2" creationId="{C3D783B6-E119-3CB1-3AFC-9D39AC373F58}"/>
          </ac:spMkLst>
        </pc:spChg>
        <pc:spChg chg="mod ord">
          <ac:chgData name="ADITHYA DUTT KAMBHAMPATI (RA2011003011072)" userId="9fc26163-4123-42ba-96a7-f2d67234bb83" providerId="ADAL" clId="{71796DD3-C1E9-4EA4-B12D-E43D770802D0}" dt="2023-04-04T16:44:24.280" v="238" actId="700"/>
          <ac:spMkLst>
            <pc:docMk/>
            <pc:sldMk cId="3489445113" sldId="258"/>
            <ac:spMk id="3" creationId="{BDAF6460-D507-B8F2-9983-69EB64877BD1}"/>
          </ac:spMkLst>
        </pc:spChg>
        <pc:spChg chg="del mod ord">
          <ac:chgData name="ADITHYA DUTT KAMBHAMPATI (RA2011003011072)" userId="9fc26163-4123-42ba-96a7-f2d67234bb83" providerId="ADAL" clId="{71796DD3-C1E9-4EA4-B12D-E43D770802D0}" dt="2023-04-04T16:44:06.607" v="235" actId="700"/>
          <ac:spMkLst>
            <pc:docMk/>
            <pc:sldMk cId="3489445113" sldId="258"/>
            <ac:spMk id="4" creationId="{3AC66FAE-E7FC-9D3F-8414-255084CB0CAB}"/>
          </ac:spMkLst>
        </pc:spChg>
        <pc:spChg chg="del mod ord">
          <ac:chgData name="ADITHYA DUTT KAMBHAMPATI (RA2011003011072)" userId="9fc26163-4123-42ba-96a7-f2d67234bb83" providerId="ADAL" clId="{71796DD3-C1E9-4EA4-B12D-E43D770802D0}" dt="2023-04-04T16:44:06.607" v="235" actId="700"/>
          <ac:spMkLst>
            <pc:docMk/>
            <pc:sldMk cId="3489445113" sldId="258"/>
            <ac:spMk id="5" creationId="{88CA5169-96FF-420A-6E58-2D063E1F25A1}"/>
          </ac:spMkLst>
        </pc:spChg>
        <pc:spChg chg="del mod ord">
          <ac:chgData name="ADITHYA DUTT KAMBHAMPATI (RA2011003011072)" userId="9fc26163-4123-42ba-96a7-f2d67234bb83" providerId="ADAL" clId="{71796DD3-C1E9-4EA4-B12D-E43D770802D0}" dt="2023-04-04T16:44:06.607" v="235" actId="700"/>
          <ac:spMkLst>
            <pc:docMk/>
            <pc:sldMk cId="3489445113" sldId="258"/>
            <ac:spMk id="6" creationId="{D7E0C065-8D02-3F9D-9F78-31364B16DB61}"/>
          </ac:spMkLst>
        </pc:spChg>
        <pc:spChg chg="add del mod ord">
          <ac:chgData name="ADITHYA DUTT KAMBHAMPATI (RA2011003011072)" userId="9fc26163-4123-42ba-96a7-f2d67234bb83" providerId="ADAL" clId="{71796DD3-C1E9-4EA4-B12D-E43D770802D0}" dt="2023-04-04T16:44:08.959" v="236" actId="700"/>
          <ac:spMkLst>
            <pc:docMk/>
            <pc:sldMk cId="3489445113" sldId="258"/>
            <ac:spMk id="7" creationId="{8F2DF515-1139-CF8B-D0B4-7480ACBEB721}"/>
          </ac:spMkLst>
        </pc:spChg>
        <pc:spChg chg="add del mod ord">
          <ac:chgData name="ADITHYA DUTT KAMBHAMPATI (RA2011003011072)" userId="9fc26163-4123-42ba-96a7-f2d67234bb83" providerId="ADAL" clId="{71796DD3-C1E9-4EA4-B12D-E43D770802D0}" dt="2023-04-04T16:44:08.959" v="236" actId="700"/>
          <ac:spMkLst>
            <pc:docMk/>
            <pc:sldMk cId="3489445113" sldId="258"/>
            <ac:spMk id="8" creationId="{149B68B2-ED0D-4EFF-C065-38E1DDC2669B}"/>
          </ac:spMkLst>
        </pc:spChg>
        <pc:spChg chg="add del mod ord">
          <ac:chgData name="ADITHYA DUTT KAMBHAMPATI (RA2011003011072)" userId="9fc26163-4123-42ba-96a7-f2d67234bb83" providerId="ADAL" clId="{71796DD3-C1E9-4EA4-B12D-E43D770802D0}" dt="2023-04-04T16:44:08.959" v="236" actId="700"/>
          <ac:spMkLst>
            <pc:docMk/>
            <pc:sldMk cId="3489445113" sldId="258"/>
            <ac:spMk id="9" creationId="{0AAC47BC-9CA8-69C5-2F4C-1A5CA35975B7}"/>
          </ac:spMkLst>
        </pc:spChg>
        <pc:spChg chg="add del mod ord">
          <ac:chgData name="ADITHYA DUTT KAMBHAMPATI (RA2011003011072)" userId="9fc26163-4123-42ba-96a7-f2d67234bb83" providerId="ADAL" clId="{71796DD3-C1E9-4EA4-B12D-E43D770802D0}" dt="2023-04-04T16:44:08.959" v="236" actId="700"/>
          <ac:spMkLst>
            <pc:docMk/>
            <pc:sldMk cId="3489445113" sldId="258"/>
            <ac:spMk id="10" creationId="{D5F6C139-9ABD-6550-4235-40E5F81A1E9F}"/>
          </ac:spMkLst>
        </pc:spChg>
        <pc:spChg chg="add del mod ord">
          <ac:chgData name="ADITHYA DUTT KAMBHAMPATI (RA2011003011072)" userId="9fc26163-4123-42ba-96a7-f2d67234bb83" providerId="ADAL" clId="{71796DD3-C1E9-4EA4-B12D-E43D770802D0}" dt="2023-04-04T16:44:12.935" v="237" actId="700"/>
          <ac:spMkLst>
            <pc:docMk/>
            <pc:sldMk cId="3489445113" sldId="258"/>
            <ac:spMk id="11" creationId="{D76D83D7-4681-A531-68FB-4F7E6926F99E}"/>
          </ac:spMkLst>
        </pc:spChg>
        <pc:spChg chg="add del mod ord">
          <ac:chgData name="ADITHYA DUTT KAMBHAMPATI (RA2011003011072)" userId="9fc26163-4123-42ba-96a7-f2d67234bb83" providerId="ADAL" clId="{71796DD3-C1E9-4EA4-B12D-E43D770802D0}" dt="2023-04-04T16:44:12.935" v="237" actId="700"/>
          <ac:spMkLst>
            <pc:docMk/>
            <pc:sldMk cId="3489445113" sldId="258"/>
            <ac:spMk id="12" creationId="{5F58FC2C-88A3-5C5F-D34A-5AE56C780F73}"/>
          </ac:spMkLst>
        </pc:spChg>
        <pc:spChg chg="add mod ord">
          <ac:chgData name="ADITHYA DUTT KAMBHAMPATI (RA2011003011072)" userId="9fc26163-4123-42ba-96a7-f2d67234bb83" providerId="ADAL" clId="{71796DD3-C1E9-4EA4-B12D-E43D770802D0}" dt="2023-04-04T16:44:24.280" v="238" actId="700"/>
          <ac:spMkLst>
            <pc:docMk/>
            <pc:sldMk cId="3489445113" sldId="258"/>
            <ac:spMk id="13" creationId="{C27E699D-F107-7E81-5232-BA92A967FB05}"/>
          </ac:spMkLst>
        </pc:spChg>
        <pc:spChg chg="add mod ord">
          <ac:chgData name="ADITHYA DUTT KAMBHAMPATI (RA2011003011072)" userId="9fc26163-4123-42ba-96a7-f2d67234bb83" providerId="ADAL" clId="{71796DD3-C1E9-4EA4-B12D-E43D770802D0}" dt="2023-04-04T16:44:24.280" v="238" actId="700"/>
          <ac:spMkLst>
            <pc:docMk/>
            <pc:sldMk cId="3489445113" sldId="258"/>
            <ac:spMk id="14" creationId="{AA060B93-23F4-99FF-82C0-7F3B4ACE270C}"/>
          </ac:spMkLst>
        </pc:spChg>
        <pc:spChg chg="add mod ord">
          <ac:chgData name="ADITHYA DUTT KAMBHAMPATI (RA2011003011072)" userId="9fc26163-4123-42ba-96a7-f2d67234bb83" providerId="ADAL" clId="{71796DD3-C1E9-4EA4-B12D-E43D770802D0}" dt="2023-04-04T16:44:24.280" v="238" actId="700"/>
          <ac:spMkLst>
            <pc:docMk/>
            <pc:sldMk cId="3489445113" sldId="258"/>
            <ac:spMk id="15" creationId="{3132DAE6-82C5-E89C-CA28-AFEDA2CA2A5D}"/>
          </ac:spMkLst>
        </pc:spChg>
      </pc:sldChg>
      <pc:sldChg chg="new del">
        <pc:chgData name="ADITHYA DUTT KAMBHAMPATI (RA2011003011072)" userId="9fc26163-4123-42ba-96a7-f2d67234bb83" providerId="ADAL" clId="{71796DD3-C1E9-4EA4-B12D-E43D770802D0}" dt="2023-04-04T16:43:16.940" v="209" actId="680"/>
        <pc:sldMkLst>
          <pc:docMk/>
          <pc:sldMk cId="3516417478" sldId="258"/>
        </pc:sldMkLst>
      </pc:sldChg>
      <pc:sldChg chg="new del">
        <pc:chgData name="ADITHYA DUTT KAMBHAMPATI (RA2011003011072)" userId="9fc26163-4123-42ba-96a7-f2d67234bb83" providerId="ADAL" clId="{71796DD3-C1E9-4EA4-B12D-E43D770802D0}" dt="2023-04-04T16:31:14.119" v="39" actId="47"/>
        <pc:sldMkLst>
          <pc:docMk/>
          <pc:sldMk cId="4043142359" sldId="258"/>
        </pc:sldMkLst>
      </pc:sldChg>
      <pc:sldChg chg="new del">
        <pc:chgData name="ADITHYA DUTT KAMBHAMPATI (RA2011003011072)" userId="9fc26163-4123-42ba-96a7-f2d67234bb83" providerId="ADAL" clId="{71796DD3-C1E9-4EA4-B12D-E43D770802D0}" dt="2023-04-04T16:44:00.878" v="234" actId="47"/>
        <pc:sldMkLst>
          <pc:docMk/>
          <pc:sldMk cId="1209728749" sldId="259"/>
        </pc:sldMkLst>
      </pc:sldChg>
      <pc:sldChg chg="addSp delSp modSp new mod modClrScheme chgLayout">
        <pc:chgData name="ADITHYA DUTT KAMBHAMPATI (RA2011003011072)" userId="9fc26163-4123-42ba-96a7-f2d67234bb83" providerId="ADAL" clId="{71796DD3-C1E9-4EA4-B12D-E43D770802D0}" dt="2023-04-04T18:14:17.089" v="2930" actId="403"/>
        <pc:sldMkLst>
          <pc:docMk/>
          <pc:sldMk cId="1569452035" sldId="259"/>
        </pc:sldMkLst>
        <pc:spChg chg="del">
          <ac:chgData name="ADITHYA DUTT KAMBHAMPATI (RA2011003011072)" userId="9fc26163-4123-42ba-96a7-f2d67234bb83" providerId="ADAL" clId="{71796DD3-C1E9-4EA4-B12D-E43D770802D0}" dt="2023-04-04T16:57:40.468" v="723" actId="26606"/>
          <ac:spMkLst>
            <pc:docMk/>
            <pc:sldMk cId="1569452035" sldId="259"/>
            <ac:spMk id="2" creationId="{92B6B2A9-1105-69A8-8126-9FCA7D71BFE6}"/>
          </ac:spMkLst>
        </pc:spChg>
        <pc:spChg chg="del">
          <ac:chgData name="ADITHYA DUTT KAMBHAMPATI (RA2011003011072)" userId="9fc26163-4123-42ba-96a7-f2d67234bb83" providerId="ADAL" clId="{71796DD3-C1E9-4EA4-B12D-E43D770802D0}" dt="2023-04-04T16:57:40.468" v="723" actId="26606"/>
          <ac:spMkLst>
            <pc:docMk/>
            <pc:sldMk cId="1569452035" sldId="259"/>
            <ac:spMk id="3" creationId="{26E92F90-46C5-29C0-118F-1A6BF37150D1}"/>
          </ac:spMkLst>
        </pc:spChg>
        <pc:spChg chg="del">
          <ac:chgData name="ADITHYA DUTT KAMBHAMPATI (RA2011003011072)" userId="9fc26163-4123-42ba-96a7-f2d67234bb83" providerId="ADAL" clId="{71796DD3-C1E9-4EA4-B12D-E43D770802D0}" dt="2023-04-04T16:56:46.729" v="664"/>
          <ac:spMkLst>
            <pc:docMk/>
            <pc:sldMk cId="1569452035" sldId="259"/>
            <ac:spMk id="4" creationId="{1B41ABA8-A5B4-A1AF-37F6-6134EF273439}"/>
          </ac:spMkLst>
        </pc:spChg>
        <pc:spChg chg="add del mod">
          <ac:chgData name="ADITHYA DUTT KAMBHAMPATI (RA2011003011072)" userId="9fc26163-4123-42ba-96a7-f2d67234bb83" providerId="ADAL" clId="{71796DD3-C1E9-4EA4-B12D-E43D770802D0}" dt="2023-04-04T18:11:29.010" v="2893" actId="478"/>
          <ac:spMkLst>
            <pc:docMk/>
            <pc:sldMk cId="1569452035" sldId="259"/>
            <ac:spMk id="10" creationId="{23FDD8D3-9398-1368-ED37-7DDFAB87FD9F}"/>
          </ac:spMkLst>
        </pc:spChg>
        <pc:spChg chg="add del mod">
          <ac:chgData name="ADITHYA DUTT KAMBHAMPATI (RA2011003011072)" userId="9fc26163-4123-42ba-96a7-f2d67234bb83" providerId="ADAL" clId="{71796DD3-C1E9-4EA4-B12D-E43D770802D0}" dt="2023-04-04T18:11:27.320" v="2892" actId="478"/>
          <ac:spMkLst>
            <pc:docMk/>
            <pc:sldMk cId="1569452035" sldId="259"/>
            <ac:spMk id="12" creationId="{ACDB748A-2A47-3AD2-0C02-C8A8B21848A3}"/>
          </ac:spMkLst>
        </pc:spChg>
        <pc:spChg chg="add mod">
          <ac:chgData name="ADITHYA DUTT KAMBHAMPATI (RA2011003011072)" userId="9fc26163-4123-42ba-96a7-f2d67234bb83" providerId="ADAL" clId="{71796DD3-C1E9-4EA4-B12D-E43D770802D0}" dt="2023-04-04T18:14:17.089" v="2930" actId="403"/>
          <ac:spMkLst>
            <pc:docMk/>
            <pc:sldMk cId="1569452035" sldId="259"/>
            <ac:spMk id="14" creationId="{05DA1490-7303-0CFD-B34A-9CB4C019C1B6}"/>
          </ac:spMkLst>
        </pc:spChg>
        <pc:spChg chg="add del mod">
          <ac:chgData name="ADITHYA DUTT KAMBHAMPATI (RA2011003011072)" userId="9fc26163-4123-42ba-96a7-f2d67234bb83" providerId="ADAL" clId="{71796DD3-C1E9-4EA4-B12D-E43D770802D0}" dt="2023-04-04T17:00:34.952" v="775" actId="26606"/>
          <ac:spMkLst>
            <pc:docMk/>
            <pc:sldMk cId="1569452035" sldId="259"/>
            <ac:spMk id="16" creationId="{3FF88C6C-8752-DB64-DBF3-9D47BD4BF56A}"/>
          </ac:spMkLst>
        </pc:spChg>
        <pc:spChg chg="add del">
          <ac:chgData name="ADITHYA DUTT KAMBHAMPATI (RA2011003011072)" userId="9fc26163-4123-42ba-96a7-f2d67234bb83" providerId="ADAL" clId="{71796DD3-C1E9-4EA4-B12D-E43D770802D0}" dt="2023-04-04T17:00:33.219" v="770" actId="26606"/>
          <ac:spMkLst>
            <pc:docMk/>
            <pc:sldMk cId="1569452035" sldId="259"/>
            <ac:spMk id="21" creationId="{0DEFCB7D-B223-E546-E40C-83D2CD856E35}"/>
          </ac:spMkLst>
        </pc:spChg>
        <pc:spChg chg="add del mod">
          <ac:chgData name="ADITHYA DUTT KAMBHAMPATI (RA2011003011072)" userId="9fc26163-4123-42ba-96a7-f2d67234bb83" providerId="ADAL" clId="{71796DD3-C1E9-4EA4-B12D-E43D770802D0}" dt="2023-04-04T17:00:34.189" v="772" actId="26606"/>
          <ac:spMkLst>
            <pc:docMk/>
            <pc:sldMk cId="1569452035" sldId="259"/>
            <ac:spMk id="23" creationId="{FDF6F435-E6B7-FBD1-4A9F-7D160460905D}"/>
          </ac:spMkLst>
        </pc:spChg>
        <pc:spChg chg="add del">
          <ac:chgData name="ADITHYA DUTT KAMBHAMPATI (RA2011003011072)" userId="9fc26163-4123-42ba-96a7-f2d67234bb83" providerId="ADAL" clId="{71796DD3-C1E9-4EA4-B12D-E43D770802D0}" dt="2023-04-04T17:00:34.950" v="774" actId="26606"/>
          <ac:spMkLst>
            <pc:docMk/>
            <pc:sldMk cId="1569452035" sldId="259"/>
            <ac:spMk id="25" creationId="{0DEFCB7D-B223-E546-E40C-83D2CD856E35}"/>
          </ac:spMkLst>
        </pc:spChg>
        <pc:spChg chg="add mod">
          <ac:chgData name="ADITHYA DUTT KAMBHAMPATI (RA2011003011072)" userId="9fc26163-4123-42ba-96a7-f2d67234bb83" providerId="ADAL" clId="{71796DD3-C1E9-4EA4-B12D-E43D770802D0}" dt="2023-04-04T18:13:18.171" v="2916" actId="403"/>
          <ac:spMkLst>
            <pc:docMk/>
            <pc:sldMk cId="1569452035" sldId="259"/>
            <ac:spMk id="27" creationId="{FDF6F435-E6B7-FBD1-4A9F-7D160460905D}"/>
          </ac:spMkLst>
        </pc:spChg>
        <pc:picChg chg="add mod">
          <ac:chgData name="ADITHYA DUTT KAMBHAMPATI (RA2011003011072)" userId="9fc26163-4123-42ba-96a7-f2d67234bb83" providerId="ADAL" clId="{71796DD3-C1E9-4EA4-B12D-E43D770802D0}" dt="2023-04-04T17:00:34.952" v="775" actId="26606"/>
          <ac:picMkLst>
            <pc:docMk/>
            <pc:sldMk cId="1569452035" sldId="259"/>
            <ac:picMk id="5" creationId="{A3C547EF-66DE-62BF-DD9F-E37045D5AE18}"/>
          </ac:picMkLst>
        </pc:picChg>
      </pc:sldChg>
      <pc:sldChg chg="new del">
        <pc:chgData name="ADITHYA DUTT KAMBHAMPATI (RA2011003011072)" userId="9fc26163-4123-42ba-96a7-f2d67234bb83" providerId="ADAL" clId="{71796DD3-C1E9-4EA4-B12D-E43D770802D0}" dt="2023-04-04T16:43:16.619" v="208" actId="680"/>
        <pc:sldMkLst>
          <pc:docMk/>
          <pc:sldMk cId="2334002026" sldId="259"/>
        </pc:sldMkLst>
      </pc:sldChg>
      <pc:sldChg chg="new del">
        <pc:chgData name="ADITHYA DUTT KAMBHAMPATI (RA2011003011072)" userId="9fc26163-4123-42ba-96a7-f2d67234bb83" providerId="ADAL" clId="{71796DD3-C1E9-4EA4-B12D-E43D770802D0}" dt="2023-04-04T16:43:46.663" v="233" actId="47"/>
        <pc:sldMkLst>
          <pc:docMk/>
          <pc:sldMk cId="1417811259" sldId="260"/>
        </pc:sldMkLst>
      </pc:sldChg>
      <pc:sldChg chg="addSp delSp modSp new mod">
        <pc:chgData name="ADITHYA DUTT KAMBHAMPATI (RA2011003011072)" userId="9fc26163-4123-42ba-96a7-f2d67234bb83" providerId="ADAL" clId="{71796DD3-C1E9-4EA4-B12D-E43D770802D0}" dt="2023-04-04T17:10:42.658" v="1333" actId="26606"/>
        <pc:sldMkLst>
          <pc:docMk/>
          <pc:sldMk cId="4041279262" sldId="260"/>
        </pc:sldMkLst>
        <pc:spChg chg="mod">
          <ac:chgData name="ADITHYA DUTT KAMBHAMPATI (RA2011003011072)" userId="9fc26163-4123-42ba-96a7-f2d67234bb83" providerId="ADAL" clId="{71796DD3-C1E9-4EA4-B12D-E43D770802D0}" dt="2023-04-04T17:10:42.658" v="1333" actId="26606"/>
          <ac:spMkLst>
            <pc:docMk/>
            <pc:sldMk cId="4041279262" sldId="260"/>
            <ac:spMk id="2" creationId="{9512E57B-284B-00AA-71DE-F1820091422C}"/>
          </ac:spMkLst>
        </pc:spChg>
        <pc:spChg chg="del">
          <ac:chgData name="ADITHYA DUTT KAMBHAMPATI (RA2011003011072)" userId="9fc26163-4123-42ba-96a7-f2d67234bb83" providerId="ADAL" clId="{71796DD3-C1E9-4EA4-B12D-E43D770802D0}" dt="2023-04-04T17:03:36.417" v="968"/>
          <ac:spMkLst>
            <pc:docMk/>
            <pc:sldMk cId="4041279262" sldId="260"/>
            <ac:spMk id="3" creationId="{4BF7A0E6-F9C4-BDAC-8B87-117DF7A0555F}"/>
          </ac:spMkLst>
        </pc:spChg>
        <pc:spChg chg="mod">
          <ac:chgData name="ADITHYA DUTT KAMBHAMPATI (RA2011003011072)" userId="9fc26163-4123-42ba-96a7-f2d67234bb83" providerId="ADAL" clId="{71796DD3-C1E9-4EA4-B12D-E43D770802D0}" dt="2023-04-04T17:10:42.658" v="1333" actId="26606"/>
          <ac:spMkLst>
            <pc:docMk/>
            <pc:sldMk cId="4041279262" sldId="260"/>
            <ac:spMk id="4" creationId="{BB47F972-6A10-0126-AC0D-F0EDBF9AB0BC}"/>
          </ac:spMkLst>
        </pc:spChg>
        <pc:picChg chg="add mod">
          <ac:chgData name="ADITHYA DUTT KAMBHAMPATI (RA2011003011072)" userId="9fc26163-4123-42ba-96a7-f2d67234bb83" providerId="ADAL" clId="{71796DD3-C1E9-4EA4-B12D-E43D770802D0}" dt="2023-04-04T17:10:42.658" v="1333" actId="26606"/>
          <ac:picMkLst>
            <pc:docMk/>
            <pc:sldMk cId="4041279262" sldId="260"/>
            <ac:picMk id="5" creationId="{E6194688-0851-4DA1-9613-DCE978B6E7B7}"/>
          </ac:picMkLst>
        </pc:picChg>
      </pc:sldChg>
      <pc:sldChg chg="addSp delSp modSp new mod">
        <pc:chgData name="ADITHYA DUTT KAMBHAMPATI (RA2011003011072)" userId="9fc26163-4123-42ba-96a7-f2d67234bb83" providerId="ADAL" clId="{71796DD3-C1E9-4EA4-B12D-E43D770802D0}" dt="2023-04-04T17:19:01.590" v="1627" actId="20577"/>
        <pc:sldMkLst>
          <pc:docMk/>
          <pc:sldMk cId="1260007405" sldId="261"/>
        </pc:sldMkLst>
        <pc:spChg chg="mod">
          <ac:chgData name="ADITHYA DUTT KAMBHAMPATI (RA2011003011072)" userId="9fc26163-4123-42ba-96a7-f2d67234bb83" providerId="ADAL" clId="{71796DD3-C1E9-4EA4-B12D-E43D770802D0}" dt="2023-04-04T17:14:58.905" v="1462" actId="20577"/>
          <ac:spMkLst>
            <pc:docMk/>
            <pc:sldMk cId="1260007405" sldId="261"/>
            <ac:spMk id="2" creationId="{4791ED0A-DA4B-0B8B-CC35-5C51B25885E1}"/>
          </ac:spMkLst>
        </pc:spChg>
        <pc:spChg chg="mod">
          <ac:chgData name="ADITHYA DUTT KAMBHAMPATI (RA2011003011072)" userId="9fc26163-4123-42ba-96a7-f2d67234bb83" providerId="ADAL" clId="{71796DD3-C1E9-4EA4-B12D-E43D770802D0}" dt="2023-04-04T17:19:01.590" v="1627" actId="20577"/>
          <ac:spMkLst>
            <pc:docMk/>
            <pc:sldMk cId="1260007405" sldId="261"/>
            <ac:spMk id="3" creationId="{51E128F3-7E56-557B-7D9D-C9A19563DD3E}"/>
          </ac:spMkLst>
        </pc:spChg>
        <pc:spChg chg="del">
          <ac:chgData name="ADITHYA DUTT KAMBHAMPATI (RA2011003011072)" userId="9fc26163-4123-42ba-96a7-f2d67234bb83" providerId="ADAL" clId="{71796DD3-C1E9-4EA4-B12D-E43D770802D0}" dt="2023-04-04T17:14:05.098" v="1334"/>
          <ac:spMkLst>
            <pc:docMk/>
            <pc:sldMk cId="1260007405" sldId="261"/>
            <ac:spMk id="4" creationId="{DDA04067-1008-7C27-6020-363EDC0F0F95}"/>
          </ac:spMkLst>
        </pc:spChg>
        <pc:picChg chg="add mod">
          <ac:chgData name="ADITHYA DUTT KAMBHAMPATI (RA2011003011072)" userId="9fc26163-4123-42ba-96a7-f2d67234bb83" providerId="ADAL" clId="{71796DD3-C1E9-4EA4-B12D-E43D770802D0}" dt="2023-04-04T17:14:25.512" v="1406" actId="962"/>
          <ac:picMkLst>
            <pc:docMk/>
            <pc:sldMk cId="1260007405" sldId="261"/>
            <ac:picMk id="5" creationId="{FD244AA2-63BC-F3B1-AC9E-98FCCC3369BC}"/>
          </ac:picMkLst>
        </pc:picChg>
      </pc:sldChg>
      <pc:sldChg chg="new del">
        <pc:chgData name="ADITHYA DUTT KAMBHAMPATI (RA2011003011072)" userId="9fc26163-4123-42ba-96a7-f2d67234bb83" providerId="ADAL" clId="{71796DD3-C1E9-4EA4-B12D-E43D770802D0}" dt="2023-04-04T16:43:46.041" v="232" actId="47"/>
        <pc:sldMkLst>
          <pc:docMk/>
          <pc:sldMk cId="3527725581" sldId="261"/>
        </pc:sldMkLst>
      </pc:sldChg>
      <pc:sldChg chg="new del">
        <pc:chgData name="ADITHYA DUTT KAMBHAMPATI (RA2011003011072)" userId="9fc26163-4123-42ba-96a7-f2d67234bb83" providerId="ADAL" clId="{71796DD3-C1E9-4EA4-B12D-E43D770802D0}" dt="2023-04-04T16:43:45.462" v="231" actId="47"/>
        <pc:sldMkLst>
          <pc:docMk/>
          <pc:sldMk cId="602801054" sldId="262"/>
        </pc:sldMkLst>
      </pc:sldChg>
      <pc:sldChg chg="addSp delSp modSp new mod modClrScheme chgLayout">
        <pc:chgData name="ADITHYA DUTT KAMBHAMPATI (RA2011003011072)" userId="9fc26163-4123-42ba-96a7-f2d67234bb83" providerId="ADAL" clId="{71796DD3-C1E9-4EA4-B12D-E43D770802D0}" dt="2023-04-04T17:25:50.323" v="1702"/>
        <pc:sldMkLst>
          <pc:docMk/>
          <pc:sldMk cId="3147078417" sldId="262"/>
        </pc:sldMkLst>
        <pc:spChg chg="del mod ord">
          <ac:chgData name="ADITHYA DUTT KAMBHAMPATI (RA2011003011072)" userId="9fc26163-4123-42ba-96a7-f2d67234bb83" providerId="ADAL" clId="{71796DD3-C1E9-4EA4-B12D-E43D770802D0}" dt="2023-04-04T17:19:44.352" v="1628" actId="700"/>
          <ac:spMkLst>
            <pc:docMk/>
            <pc:sldMk cId="3147078417" sldId="262"/>
            <ac:spMk id="2" creationId="{A239B07F-67B4-8086-DC98-B2AAC5887D9A}"/>
          </ac:spMkLst>
        </pc:spChg>
        <pc:spChg chg="del mod ord">
          <ac:chgData name="ADITHYA DUTT KAMBHAMPATI (RA2011003011072)" userId="9fc26163-4123-42ba-96a7-f2d67234bb83" providerId="ADAL" clId="{71796DD3-C1E9-4EA4-B12D-E43D770802D0}" dt="2023-04-04T17:19:44.352" v="1628" actId="700"/>
          <ac:spMkLst>
            <pc:docMk/>
            <pc:sldMk cId="3147078417" sldId="262"/>
            <ac:spMk id="3" creationId="{DCA57568-5BCD-6856-9951-0A902D439C46}"/>
          </ac:spMkLst>
        </pc:spChg>
        <pc:spChg chg="del">
          <ac:chgData name="ADITHYA DUTT KAMBHAMPATI (RA2011003011072)" userId="9fc26163-4123-42ba-96a7-f2d67234bb83" providerId="ADAL" clId="{71796DD3-C1E9-4EA4-B12D-E43D770802D0}" dt="2023-04-04T17:19:44.352" v="1628" actId="700"/>
          <ac:spMkLst>
            <pc:docMk/>
            <pc:sldMk cId="3147078417" sldId="262"/>
            <ac:spMk id="4" creationId="{946E6C1A-3D3E-5C61-9DD9-6E255B7ADD18}"/>
          </ac:spMkLst>
        </pc:spChg>
        <pc:spChg chg="add mod ord">
          <ac:chgData name="ADITHYA DUTT KAMBHAMPATI (RA2011003011072)" userId="9fc26163-4123-42ba-96a7-f2d67234bb83" providerId="ADAL" clId="{71796DD3-C1E9-4EA4-B12D-E43D770802D0}" dt="2023-04-04T17:25:50.323" v="1702"/>
          <ac:spMkLst>
            <pc:docMk/>
            <pc:sldMk cId="3147078417" sldId="262"/>
            <ac:spMk id="5" creationId="{2C01A249-9F6B-C91E-2EB5-8ADDEAC1A996}"/>
          </ac:spMkLst>
        </pc:spChg>
        <pc:spChg chg="add del mod ord">
          <ac:chgData name="ADITHYA DUTT KAMBHAMPATI (RA2011003011072)" userId="9fc26163-4123-42ba-96a7-f2d67234bb83" providerId="ADAL" clId="{71796DD3-C1E9-4EA4-B12D-E43D770802D0}" dt="2023-04-04T17:19:59.393" v="1629"/>
          <ac:spMkLst>
            <pc:docMk/>
            <pc:sldMk cId="3147078417" sldId="262"/>
            <ac:spMk id="6" creationId="{85238BE2-78DB-3C1F-5E29-A92CE422E982}"/>
          </ac:spMkLst>
        </pc:spChg>
        <pc:picChg chg="add mod">
          <ac:chgData name="ADITHYA DUTT KAMBHAMPATI (RA2011003011072)" userId="9fc26163-4123-42ba-96a7-f2d67234bb83" providerId="ADAL" clId="{71796DD3-C1E9-4EA4-B12D-E43D770802D0}" dt="2023-04-04T17:20:16.278" v="1701" actId="962"/>
          <ac:picMkLst>
            <pc:docMk/>
            <pc:sldMk cId="3147078417" sldId="262"/>
            <ac:picMk id="7" creationId="{68F9A611-3535-CBFD-3C69-08B9E2A38518}"/>
          </ac:picMkLst>
        </pc:picChg>
      </pc:sldChg>
      <pc:sldChg chg="addSp delSp modSp new mod">
        <pc:chgData name="ADITHYA DUTT KAMBHAMPATI (RA2011003011072)" userId="9fc26163-4123-42ba-96a7-f2d67234bb83" providerId="ADAL" clId="{71796DD3-C1E9-4EA4-B12D-E43D770802D0}" dt="2023-04-04T17:35:55.810" v="2200" actId="20577"/>
        <pc:sldMkLst>
          <pc:docMk/>
          <pc:sldMk cId="386230783" sldId="263"/>
        </pc:sldMkLst>
        <pc:spChg chg="mod">
          <ac:chgData name="ADITHYA DUTT KAMBHAMPATI (RA2011003011072)" userId="9fc26163-4123-42ba-96a7-f2d67234bb83" providerId="ADAL" clId="{71796DD3-C1E9-4EA4-B12D-E43D770802D0}" dt="2023-04-04T17:31:44.989" v="1894" actId="20577"/>
          <ac:spMkLst>
            <pc:docMk/>
            <pc:sldMk cId="386230783" sldId="263"/>
            <ac:spMk id="2" creationId="{744FBF55-82B6-0B15-96C6-0061C134D442}"/>
          </ac:spMkLst>
        </pc:spChg>
        <pc:spChg chg="mod">
          <ac:chgData name="ADITHYA DUTT KAMBHAMPATI (RA2011003011072)" userId="9fc26163-4123-42ba-96a7-f2d67234bb83" providerId="ADAL" clId="{71796DD3-C1E9-4EA4-B12D-E43D770802D0}" dt="2023-04-04T17:35:55.810" v="2200" actId="20577"/>
          <ac:spMkLst>
            <pc:docMk/>
            <pc:sldMk cId="386230783" sldId="263"/>
            <ac:spMk id="3" creationId="{3BF2AB4A-CDF4-22A1-3611-EE3CCE1E44C6}"/>
          </ac:spMkLst>
        </pc:spChg>
        <pc:spChg chg="del">
          <ac:chgData name="ADITHYA DUTT KAMBHAMPATI (RA2011003011072)" userId="9fc26163-4123-42ba-96a7-f2d67234bb83" providerId="ADAL" clId="{71796DD3-C1E9-4EA4-B12D-E43D770802D0}" dt="2023-04-04T17:28:11.996" v="1706"/>
          <ac:spMkLst>
            <pc:docMk/>
            <pc:sldMk cId="386230783" sldId="263"/>
            <ac:spMk id="4" creationId="{38B82717-1106-3967-5364-2DFD6CFAABE4}"/>
          </ac:spMkLst>
        </pc:spChg>
        <pc:spChg chg="add del mod">
          <ac:chgData name="ADITHYA DUTT KAMBHAMPATI (RA2011003011072)" userId="9fc26163-4123-42ba-96a7-f2d67234bb83" providerId="ADAL" clId="{71796DD3-C1E9-4EA4-B12D-E43D770802D0}" dt="2023-04-04T17:28:25.843" v="1712"/>
          <ac:spMkLst>
            <pc:docMk/>
            <pc:sldMk cId="386230783" sldId="263"/>
            <ac:spMk id="7" creationId="{C37B854D-1F51-7A68-7B4D-8534615A7409}"/>
          </ac:spMkLst>
        </pc:spChg>
        <pc:picChg chg="add del mod">
          <ac:chgData name="ADITHYA DUTT KAMBHAMPATI (RA2011003011072)" userId="9fc26163-4123-42ba-96a7-f2d67234bb83" providerId="ADAL" clId="{71796DD3-C1E9-4EA4-B12D-E43D770802D0}" dt="2023-04-04T17:28:16.727" v="1707" actId="478"/>
          <ac:picMkLst>
            <pc:docMk/>
            <pc:sldMk cId="386230783" sldId="263"/>
            <ac:picMk id="5" creationId="{205C8097-F06A-9AB4-6C1F-BC2C3E80C2EA}"/>
          </ac:picMkLst>
        </pc:picChg>
        <pc:picChg chg="add del mod">
          <ac:chgData name="ADITHYA DUTT KAMBHAMPATI (RA2011003011072)" userId="9fc26163-4123-42ba-96a7-f2d67234bb83" providerId="ADAL" clId="{71796DD3-C1E9-4EA4-B12D-E43D770802D0}" dt="2023-04-04T17:28:24.842" v="1711"/>
          <ac:picMkLst>
            <pc:docMk/>
            <pc:sldMk cId="386230783" sldId="263"/>
            <ac:picMk id="8" creationId="{B66450FE-E3DC-2533-9BFD-BA1F53299F50}"/>
          </ac:picMkLst>
        </pc:picChg>
        <pc:picChg chg="add mod">
          <ac:chgData name="ADITHYA DUTT KAMBHAMPATI (RA2011003011072)" userId="9fc26163-4123-42ba-96a7-f2d67234bb83" providerId="ADAL" clId="{71796DD3-C1E9-4EA4-B12D-E43D770802D0}" dt="2023-04-04T17:28:55.525" v="1836" actId="962"/>
          <ac:picMkLst>
            <pc:docMk/>
            <pc:sldMk cId="386230783" sldId="263"/>
            <ac:picMk id="9" creationId="{691BA555-7D82-0C81-B0D5-3651BCEBE7CC}"/>
          </ac:picMkLst>
        </pc:picChg>
      </pc:sldChg>
      <pc:sldChg chg="addSp delSp modSp new mod modClrScheme chgLayout">
        <pc:chgData name="ADITHYA DUTT KAMBHAMPATI (RA2011003011072)" userId="9fc26163-4123-42ba-96a7-f2d67234bb83" providerId="ADAL" clId="{71796DD3-C1E9-4EA4-B12D-E43D770802D0}" dt="2023-04-04T18:11:47.056" v="2894" actId="478"/>
        <pc:sldMkLst>
          <pc:docMk/>
          <pc:sldMk cId="2374164871" sldId="264"/>
        </pc:sldMkLst>
        <pc:spChg chg="add del">
          <ac:chgData name="ADITHYA DUTT KAMBHAMPATI (RA2011003011072)" userId="9fc26163-4123-42ba-96a7-f2d67234bb83" providerId="ADAL" clId="{71796DD3-C1E9-4EA4-B12D-E43D770802D0}" dt="2023-04-04T17:39:12.954" v="2210" actId="26606"/>
          <ac:spMkLst>
            <pc:docMk/>
            <pc:sldMk cId="2374164871" sldId="264"/>
            <ac:spMk id="2" creationId="{A4E6C247-FE4E-4FE9-F3B9-72559923AC7D}"/>
          </ac:spMkLst>
        </pc:spChg>
        <pc:spChg chg="add del">
          <ac:chgData name="ADITHYA DUTT KAMBHAMPATI (RA2011003011072)" userId="9fc26163-4123-42ba-96a7-f2d67234bb83" providerId="ADAL" clId="{71796DD3-C1E9-4EA4-B12D-E43D770802D0}" dt="2023-04-04T17:39:12.954" v="2210" actId="26606"/>
          <ac:spMkLst>
            <pc:docMk/>
            <pc:sldMk cId="2374164871" sldId="264"/>
            <ac:spMk id="3" creationId="{D7C668DD-0E77-A8F4-169A-AC7A929A9490}"/>
          </ac:spMkLst>
        </pc:spChg>
        <pc:spChg chg="del">
          <ac:chgData name="ADITHYA DUTT KAMBHAMPATI (RA2011003011072)" userId="9fc26163-4123-42ba-96a7-f2d67234bb83" providerId="ADAL" clId="{71796DD3-C1E9-4EA4-B12D-E43D770802D0}" dt="2023-04-04T17:38:38.133" v="2201"/>
          <ac:spMkLst>
            <pc:docMk/>
            <pc:sldMk cId="2374164871" sldId="264"/>
            <ac:spMk id="4" creationId="{33ED9988-723B-2832-B6CC-6AE08D0B77CB}"/>
          </ac:spMkLst>
        </pc:spChg>
        <pc:spChg chg="add del mod ord">
          <ac:chgData name="ADITHYA DUTT KAMBHAMPATI (RA2011003011072)" userId="9fc26163-4123-42ba-96a7-f2d67234bb83" providerId="ADAL" clId="{71796DD3-C1E9-4EA4-B12D-E43D770802D0}" dt="2023-04-04T17:39:25.647" v="2212" actId="26606"/>
          <ac:spMkLst>
            <pc:docMk/>
            <pc:sldMk cId="2374164871" sldId="264"/>
            <ac:spMk id="6" creationId="{934DB188-7711-EDEE-1E1C-EDC652DDFE50}"/>
          </ac:spMkLst>
        </pc:spChg>
        <pc:spChg chg="add del mod ord">
          <ac:chgData name="ADITHYA DUTT KAMBHAMPATI (RA2011003011072)" userId="9fc26163-4123-42ba-96a7-f2d67234bb83" providerId="ADAL" clId="{71796DD3-C1E9-4EA4-B12D-E43D770802D0}" dt="2023-04-04T17:39:25.647" v="2212" actId="26606"/>
          <ac:spMkLst>
            <pc:docMk/>
            <pc:sldMk cId="2374164871" sldId="264"/>
            <ac:spMk id="7" creationId="{C8DAF485-6659-AA6E-4E8F-B4C96EDF08FD}"/>
          </ac:spMkLst>
        </pc:spChg>
        <pc:spChg chg="add del mod">
          <ac:chgData name="ADITHYA DUTT KAMBHAMPATI (RA2011003011072)" userId="9fc26163-4123-42ba-96a7-f2d67234bb83" providerId="ADAL" clId="{71796DD3-C1E9-4EA4-B12D-E43D770802D0}" dt="2023-04-04T17:49:28.977" v="2278"/>
          <ac:spMkLst>
            <pc:docMk/>
            <pc:sldMk cId="2374164871" sldId="264"/>
            <ac:spMk id="9" creationId="{46CD636A-EB82-399E-0208-EFB024C3B1F1}"/>
          </ac:spMkLst>
        </pc:spChg>
        <pc:spChg chg="add del mod">
          <ac:chgData name="ADITHYA DUTT KAMBHAMPATI (RA2011003011072)" userId="9fc26163-4123-42ba-96a7-f2d67234bb83" providerId="ADAL" clId="{71796DD3-C1E9-4EA4-B12D-E43D770802D0}" dt="2023-04-04T17:39:07.861" v="2203" actId="26606"/>
          <ac:spMkLst>
            <pc:docMk/>
            <pc:sldMk cId="2374164871" sldId="264"/>
            <ac:spMk id="10" creationId="{F910D2C8-4489-FBD1-0289-4D837FFFC9D8}"/>
          </ac:spMkLst>
        </pc:spChg>
        <pc:spChg chg="add del mod">
          <ac:chgData name="ADITHYA DUTT KAMBHAMPATI (RA2011003011072)" userId="9fc26163-4123-42ba-96a7-f2d67234bb83" providerId="ADAL" clId="{71796DD3-C1E9-4EA4-B12D-E43D770802D0}" dt="2023-04-04T17:56:31.880" v="2437" actId="1076"/>
          <ac:spMkLst>
            <pc:docMk/>
            <pc:sldMk cId="2374164871" sldId="264"/>
            <ac:spMk id="11" creationId="{92A648DE-9715-DB46-35AB-A502F79C6ED4}"/>
          </ac:spMkLst>
        </pc:spChg>
        <pc:spChg chg="add del mod">
          <ac:chgData name="ADITHYA DUTT KAMBHAMPATI (RA2011003011072)" userId="9fc26163-4123-42ba-96a7-f2d67234bb83" providerId="ADAL" clId="{71796DD3-C1E9-4EA4-B12D-E43D770802D0}" dt="2023-04-04T17:39:07.861" v="2203" actId="26606"/>
          <ac:spMkLst>
            <pc:docMk/>
            <pc:sldMk cId="2374164871" sldId="264"/>
            <ac:spMk id="12" creationId="{97D0F2C3-93C7-1DBE-14E4-7714BF5F575B}"/>
          </ac:spMkLst>
        </pc:spChg>
        <pc:spChg chg="add del mod">
          <ac:chgData name="ADITHYA DUTT KAMBHAMPATI (RA2011003011072)" userId="9fc26163-4123-42ba-96a7-f2d67234bb83" providerId="ADAL" clId="{71796DD3-C1E9-4EA4-B12D-E43D770802D0}" dt="2023-04-04T17:39:07.861" v="2203" actId="26606"/>
          <ac:spMkLst>
            <pc:docMk/>
            <pc:sldMk cId="2374164871" sldId="264"/>
            <ac:spMk id="14" creationId="{07C2EF22-D2AB-8026-7566-3BAB701E476B}"/>
          </ac:spMkLst>
        </pc:spChg>
        <pc:spChg chg="add del mod">
          <ac:chgData name="ADITHYA DUTT KAMBHAMPATI (RA2011003011072)" userId="9fc26163-4123-42ba-96a7-f2d67234bb83" providerId="ADAL" clId="{71796DD3-C1E9-4EA4-B12D-E43D770802D0}" dt="2023-04-04T17:39:07.861" v="2203" actId="26606"/>
          <ac:spMkLst>
            <pc:docMk/>
            <pc:sldMk cId="2374164871" sldId="264"/>
            <ac:spMk id="16" creationId="{DEF2B0CA-02C4-B783-192A-0DAB70A57E49}"/>
          </ac:spMkLst>
        </pc:spChg>
        <pc:spChg chg="add del mod">
          <ac:chgData name="ADITHYA DUTT KAMBHAMPATI (RA2011003011072)" userId="9fc26163-4123-42ba-96a7-f2d67234bb83" providerId="ADAL" clId="{71796DD3-C1E9-4EA4-B12D-E43D770802D0}" dt="2023-04-04T17:39:08.571" v="2205" actId="26606"/>
          <ac:spMkLst>
            <pc:docMk/>
            <pc:sldMk cId="2374164871" sldId="264"/>
            <ac:spMk id="18" creationId="{576CF98F-B810-25E0-C44F-75FCACC85F85}"/>
          </ac:spMkLst>
        </pc:spChg>
        <pc:spChg chg="add del mod">
          <ac:chgData name="ADITHYA DUTT KAMBHAMPATI (RA2011003011072)" userId="9fc26163-4123-42ba-96a7-f2d67234bb83" providerId="ADAL" clId="{71796DD3-C1E9-4EA4-B12D-E43D770802D0}" dt="2023-04-04T17:39:08.571" v="2205" actId="26606"/>
          <ac:spMkLst>
            <pc:docMk/>
            <pc:sldMk cId="2374164871" sldId="264"/>
            <ac:spMk id="19" creationId="{4B7C9E36-1F80-CDEB-45FB-B33BF6BF5604}"/>
          </ac:spMkLst>
        </pc:spChg>
        <pc:spChg chg="add del mod">
          <ac:chgData name="ADITHYA DUTT KAMBHAMPATI (RA2011003011072)" userId="9fc26163-4123-42ba-96a7-f2d67234bb83" providerId="ADAL" clId="{71796DD3-C1E9-4EA4-B12D-E43D770802D0}" dt="2023-04-04T17:39:08.571" v="2205" actId="26606"/>
          <ac:spMkLst>
            <pc:docMk/>
            <pc:sldMk cId="2374164871" sldId="264"/>
            <ac:spMk id="20" creationId="{A6CFF6A6-EC01-DB81-BB27-935FAA0723F1}"/>
          </ac:spMkLst>
        </pc:spChg>
        <pc:spChg chg="add del mod">
          <ac:chgData name="ADITHYA DUTT KAMBHAMPATI (RA2011003011072)" userId="9fc26163-4123-42ba-96a7-f2d67234bb83" providerId="ADAL" clId="{71796DD3-C1E9-4EA4-B12D-E43D770802D0}" dt="2023-04-04T17:39:08.571" v="2205" actId="26606"/>
          <ac:spMkLst>
            <pc:docMk/>
            <pc:sldMk cId="2374164871" sldId="264"/>
            <ac:spMk id="21" creationId="{1BEB9923-4C7F-6A6E-28ED-2DCF61C8D346}"/>
          </ac:spMkLst>
        </pc:spChg>
        <pc:spChg chg="add del mod">
          <ac:chgData name="ADITHYA DUTT KAMBHAMPATI (RA2011003011072)" userId="9fc26163-4123-42ba-96a7-f2d67234bb83" providerId="ADAL" clId="{71796DD3-C1E9-4EA4-B12D-E43D770802D0}" dt="2023-04-04T17:39:12.170" v="2207" actId="26606"/>
          <ac:spMkLst>
            <pc:docMk/>
            <pc:sldMk cId="2374164871" sldId="264"/>
            <ac:spMk id="23" creationId="{F910D2C8-4489-FBD1-0289-4D837FFFC9D8}"/>
          </ac:spMkLst>
        </pc:spChg>
        <pc:spChg chg="add del mod">
          <ac:chgData name="ADITHYA DUTT KAMBHAMPATI (RA2011003011072)" userId="9fc26163-4123-42ba-96a7-f2d67234bb83" providerId="ADAL" clId="{71796DD3-C1E9-4EA4-B12D-E43D770802D0}" dt="2023-04-04T17:39:12.170" v="2207" actId="26606"/>
          <ac:spMkLst>
            <pc:docMk/>
            <pc:sldMk cId="2374164871" sldId="264"/>
            <ac:spMk id="24" creationId="{97D0F2C3-93C7-1DBE-14E4-7714BF5F575B}"/>
          </ac:spMkLst>
        </pc:spChg>
        <pc:spChg chg="add del mod">
          <ac:chgData name="ADITHYA DUTT KAMBHAMPATI (RA2011003011072)" userId="9fc26163-4123-42ba-96a7-f2d67234bb83" providerId="ADAL" clId="{71796DD3-C1E9-4EA4-B12D-E43D770802D0}" dt="2023-04-04T17:39:12.170" v="2207" actId="26606"/>
          <ac:spMkLst>
            <pc:docMk/>
            <pc:sldMk cId="2374164871" sldId="264"/>
            <ac:spMk id="25" creationId="{07C2EF22-D2AB-8026-7566-3BAB701E476B}"/>
          </ac:spMkLst>
        </pc:spChg>
        <pc:spChg chg="add del mod">
          <ac:chgData name="ADITHYA DUTT KAMBHAMPATI (RA2011003011072)" userId="9fc26163-4123-42ba-96a7-f2d67234bb83" providerId="ADAL" clId="{71796DD3-C1E9-4EA4-B12D-E43D770802D0}" dt="2023-04-04T17:39:12.170" v="2207" actId="26606"/>
          <ac:spMkLst>
            <pc:docMk/>
            <pc:sldMk cId="2374164871" sldId="264"/>
            <ac:spMk id="26" creationId="{DEF2B0CA-02C4-B783-192A-0DAB70A57E49}"/>
          </ac:spMkLst>
        </pc:spChg>
        <pc:spChg chg="add del">
          <ac:chgData name="ADITHYA DUTT KAMBHAMPATI (RA2011003011072)" userId="9fc26163-4123-42ba-96a7-f2d67234bb83" providerId="ADAL" clId="{71796DD3-C1E9-4EA4-B12D-E43D770802D0}" dt="2023-04-04T17:39:12.949" v="2209" actId="26606"/>
          <ac:spMkLst>
            <pc:docMk/>
            <pc:sldMk cId="2374164871" sldId="264"/>
            <ac:spMk id="28" creationId="{832517E2-4FF7-5CB5-C2A7-2D44B8875ED3}"/>
          </ac:spMkLst>
        </pc:spChg>
        <pc:spChg chg="add del">
          <ac:chgData name="ADITHYA DUTT KAMBHAMPATI (RA2011003011072)" userId="9fc26163-4123-42ba-96a7-f2d67234bb83" providerId="ADAL" clId="{71796DD3-C1E9-4EA4-B12D-E43D770802D0}" dt="2023-04-04T17:39:12.949" v="2209" actId="26606"/>
          <ac:spMkLst>
            <pc:docMk/>
            <pc:sldMk cId="2374164871" sldId="264"/>
            <ac:spMk id="29" creationId="{F464C80E-AC11-D071-B595-82044043385C}"/>
          </ac:spMkLst>
        </pc:spChg>
        <pc:spChg chg="add del mod ord">
          <ac:chgData name="ADITHYA DUTT KAMBHAMPATI (RA2011003011072)" userId="9fc26163-4123-42ba-96a7-f2d67234bb83" providerId="ADAL" clId="{71796DD3-C1E9-4EA4-B12D-E43D770802D0}" dt="2023-04-04T18:11:47.056" v="2894" actId="478"/>
          <ac:spMkLst>
            <pc:docMk/>
            <pc:sldMk cId="2374164871" sldId="264"/>
            <ac:spMk id="31" creationId="{F910D2C8-4489-FBD1-0289-4D837FFFC9D8}"/>
          </ac:spMkLst>
        </pc:spChg>
        <pc:spChg chg="add del mod ord">
          <ac:chgData name="ADITHYA DUTT KAMBHAMPATI (RA2011003011072)" userId="9fc26163-4123-42ba-96a7-f2d67234bb83" providerId="ADAL" clId="{71796DD3-C1E9-4EA4-B12D-E43D770802D0}" dt="2023-04-04T17:41:25.999" v="2214" actId="478"/>
          <ac:spMkLst>
            <pc:docMk/>
            <pc:sldMk cId="2374164871" sldId="264"/>
            <ac:spMk id="32" creationId="{97D0F2C3-93C7-1DBE-14E4-7714BF5F575B}"/>
          </ac:spMkLst>
        </pc:spChg>
        <pc:spChg chg="add del mod ord">
          <ac:chgData name="ADITHYA DUTT KAMBHAMPATI (RA2011003011072)" userId="9fc26163-4123-42ba-96a7-f2d67234bb83" providerId="ADAL" clId="{71796DD3-C1E9-4EA4-B12D-E43D770802D0}" dt="2023-04-04T17:39:21.179" v="2211" actId="700"/>
          <ac:spMkLst>
            <pc:docMk/>
            <pc:sldMk cId="2374164871" sldId="264"/>
            <ac:spMk id="33" creationId="{07C2EF22-D2AB-8026-7566-3BAB701E476B}"/>
          </ac:spMkLst>
        </pc:spChg>
        <pc:spChg chg="add del mod ord">
          <ac:chgData name="ADITHYA DUTT KAMBHAMPATI (RA2011003011072)" userId="9fc26163-4123-42ba-96a7-f2d67234bb83" providerId="ADAL" clId="{71796DD3-C1E9-4EA4-B12D-E43D770802D0}" dt="2023-04-04T17:39:21.179" v="2211" actId="700"/>
          <ac:spMkLst>
            <pc:docMk/>
            <pc:sldMk cId="2374164871" sldId="264"/>
            <ac:spMk id="34" creationId="{DEF2B0CA-02C4-B783-192A-0DAB70A57E49}"/>
          </ac:spMkLst>
        </pc:spChg>
        <pc:spChg chg="add del mod">
          <ac:chgData name="ADITHYA DUTT KAMBHAMPATI (RA2011003011072)" userId="9fc26163-4123-42ba-96a7-f2d67234bb83" providerId="ADAL" clId="{71796DD3-C1E9-4EA4-B12D-E43D770802D0}" dt="2023-04-04T17:41:16.697" v="2213" actId="26606"/>
          <ac:spMkLst>
            <pc:docMk/>
            <pc:sldMk cId="2374164871" sldId="264"/>
            <ac:spMk id="37" creationId="{594DCB56-EDF8-7389-9369-F72BDBE7C1B5}"/>
          </ac:spMkLst>
        </pc:spChg>
        <pc:spChg chg="add del mod">
          <ac:chgData name="ADITHYA DUTT KAMBHAMPATI (RA2011003011072)" userId="9fc26163-4123-42ba-96a7-f2d67234bb83" providerId="ADAL" clId="{71796DD3-C1E9-4EA4-B12D-E43D770802D0}" dt="2023-04-04T17:41:16.697" v="2213" actId="26606"/>
          <ac:spMkLst>
            <pc:docMk/>
            <pc:sldMk cId="2374164871" sldId="264"/>
            <ac:spMk id="39" creationId="{D5FB3DA2-F25F-65B5-0513-06A17BC28064}"/>
          </ac:spMkLst>
        </pc:spChg>
        <pc:spChg chg="add mod">
          <ac:chgData name="ADITHYA DUTT KAMBHAMPATI (RA2011003011072)" userId="9fc26163-4123-42ba-96a7-f2d67234bb83" providerId="ADAL" clId="{71796DD3-C1E9-4EA4-B12D-E43D770802D0}" dt="2023-04-04T17:46:20.782" v="2263" actId="20577"/>
          <ac:spMkLst>
            <pc:docMk/>
            <pc:sldMk cId="2374164871" sldId="264"/>
            <ac:spMk id="44" creationId="{D8C44C1A-42F9-BD1C-A355-8F04725DBCA3}"/>
          </ac:spMkLst>
        </pc:spChg>
        <pc:picChg chg="add mod ord">
          <ac:chgData name="ADITHYA DUTT KAMBHAMPATI (RA2011003011072)" userId="9fc26163-4123-42ba-96a7-f2d67234bb83" providerId="ADAL" clId="{71796DD3-C1E9-4EA4-B12D-E43D770802D0}" dt="2023-04-04T17:48:05.994" v="2269" actId="1076"/>
          <ac:picMkLst>
            <pc:docMk/>
            <pc:sldMk cId="2374164871" sldId="264"/>
            <ac:picMk id="5" creationId="{F349A0F4-A681-25FB-339D-920C05BA82A3}"/>
          </ac:picMkLst>
        </pc:picChg>
        <pc:picChg chg="add del">
          <ac:chgData name="ADITHYA DUTT KAMBHAMPATI (RA2011003011072)" userId="9fc26163-4123-42ba-96a7-f2d67234bb83" providerId="ADAL" clId="{71796DD3-C1E9-4EA4-B12D-E43D770802D0}" dt="2023-04-04T17:48:45.928" v="2272"/>
          <ac:picMkLst>
            <pc:docMk/>
            <pc:sldMk cId="2374164871" sldId="264"/>
            <ac:picMk id="8" creationId="{DA1C92A7-CDFC-480A-D31E-AB6E032EEF31}"/>
          </ac:picMkLst>
        </pc:picChg>
      </pc:sldChg>
      <pc:sldChg chg="addSp delSp modSp new mod modClrScheme chgLayout">
        <pc:chgData name="ADITHYA DUTT KAMBHAMPATI (RA2011003011072)" userId="9fc26163-4123-42ba-96a7-f2d67234bb83" providerId="ADAL" clId="{71796DD3-C1E9-4EA4-B12D-E43D770802D0}" dt="2023-04-04T18:15:19.950" v="2946" actId="255"/>
        <pc:sldMkLst>
          <pc:docMk/>
          <pc:sldMk cId="730785991" sldId="265"/>
        </pc:sldMkLst>
        <pc:spChg chg="del mod ord">
          <ac:chgData name="ADITHYA DUTT KAMBHAMPATI (RA2011003011072)" userId="9fc26163-4123-42ba-96a7-f2d67234bb83" providerId="ADAL" clId="{71796DD3-C1E9-4EA4-B12D-E43D770802D0}" dt="2023-04-04T18:05:55.075" v="2697" actId="700"/>
          <ac:spMkLst>
            <pc:docMk/>
            <pc:sldMk cId="730785991" sldId="265"/>
            <ac:spMk id="2" creationId="{34E25F4C-3497-8D49-F130-A9061E992982}"/>
          </ac:spMkLst>
        </pc:spChg>
        <pc:spChg chg="del mod ord">
          <ac:chgData name="ADITHYA DUTT KAMBHAMPATI (RA2011003011072)" userId="9fc26163-4123-42ba-96a7-f2d67234bb83" providerId="ADAL" clId="{71796DD3-C1E9-4EA4-B12D-E43D770802D0}" dt="2023-04-04T18:05:55.075" v="2697" actId="700"/>
          <ac:spMkLst>
            <pc:docMk/>
            <pc:sldMk cId="730785991" sldId="265"/>
            <ac:spMk id="3" creationId="{137A1554-EDA1-B193-5F50-77B05695A24F}"/>
          </ac:spMkLst>
        </pc:spChg>
        <pc:spChg chg="del">
          <ac:chgData name="ADITHYA DUTT KAMBHAMPATI (RA2011003011072)" userId="9fc26163-4123-42ba-96a7-f2d67234bb83" providerId="ADAL" clId="{71796DD3-C1E9-4EA4-B12D-E43D770802D0}" dt="2023-04-04T17:48:32.936" v="2270" actId="21"/>
          <ac:spMkLst>
            <pc:docMk/>
            <pc:sldMk cId="730785991" sldId="265"/>
            <ac:spMk id="4" creationId="{A306CD2C-262D-001E-1C6C-717956D5A09D}"/>
          </ac:spMkLst>
        </pc:spChg>
        <pc:spChg chg="add del mod">
          <ac:chgData name="ADITHYA DUTT KAMBHAMPATI (RA2011003011072)" userId="9fc26163-4123-42ba-96a7-f2d67234bb83" providerId="ADAL" clId="{71796DD3-C1E9-4EA4-B12D-E43D770802D0}" dt="2023-04-04T18:05:55.075" v="2697" actId="700"/>
          <ac:spMkLst>
            <pc:docMk/>
            <pc:sldMk cId="730785991" sldId="265"/>
            <ac:spMk id="5" creationId="{0DDE607F-D708-B50A-382F-2AF50F78EC69}"/>
          </ac:spMkLst>
        </pc:spChg>
        <pc:spChg chg="add del mod ord">
          <ac:chgData name="ADITHYA DUTT KAMBHAMPATI (RA2011003011072)" userId="9fc26163-4123-42ba-96a7-f2d67234bb83" providerId="ADAL" clId="{71796DD3-C1E9-4EA4-B12D-E43D770802D0}" dt="2023-04-04T18:06:17.029" v="2698" actId="700"/>
          <ac:spMkLst>
            <pc:docMk/>
            <pc:sldMk cId="730785991" sldId="265"/>
            <ac:spMk id="6" creationId="{587765E4-39CC-DA22-DE70-74E77407EE1C}"/>
          </ac:spMkLst>
        </pc:spChg>
        <pc:spChg chg="add del mod ord">
          <ac:chgData name="ADITHYA DUTT KAMBHAMPATI (RA2011003011072)" userId="9fc26163-4123-42ba-96a7-f2d67234bb83" providerId="ADAL" clId="{71796DD3-C1E9-4EA4-B12D-E43D770802D0}" dt="2023-04-04T18:06:17.029" v="2698" actId="700"/>
          <ac:spMkLst>
            <pc:docMk/>
            <pc:sldMk cId="730785991" sldId="265"/>
            <ac:spMk id="7" creationId="{AE98A60A-2DD1-65F2-32E1-F40F38D506BE}"/>
          </ac:spMkLst>
        </pc:spChg>
        <pc:spChg chg="add del mod ord">
          <ac:chgData name="ADITHYA DUTT KAMBHAMPATI (RA2011003011072)" userId="9fc26163-4123-42ba-96a7-f2d67234bb83" providerId="ADAL" clId="{71796DD3-C1E9-4EA4-B12D-E43D770802D0}" dt="2023-04-04T18:06:28.662" v="2699" actId="700"/>
          <ac:spMkLst>
            <pc:docMk/>
            <pc:sldMk cId="730785991" sldId="265"/>
            <ac:spMk id="8" creationId="{A696303E-0A6F-5C23-120A-FF6DEED1E23E}"/>
          </ac:spMkLst>
        </pc:spChg>
        <pc:spChg chg="add del mod ord">
          <ac:chgData name="ADITHYA DUTT KAMBHAMPATI (RA2011003011072)" userId="9fc26163-4123-42ba-96a7-f2d67234bb83" providerId="ADAL" clId="{71796DD3-C1E9-4EA4-B12D-E43D770802D0}" dt="2023-04-04T18:06:28.662" v="2699" actId="700"/>
          <ac:spMkLst>
            <pc:docMk/>
            <pc:sldMk cId="730785991" sldId="265"/>
            <ac:spMk id="9" creationId="{1EED7B14-D87E-2AF3-E588-F11471D42BB3}"/>
          </ac:spMkLst>
        </pc:spChg>
        <pc:spChg chg="add mod">
          <ac:chgData name="ADITHYA DUTT KAMBHAMPATI (RA2011003011072)" userId="9fc26163-4123-42ba-96a7-f2d67234bb83" providerId="ADAL" clId="{71796DD3-C1E9-4EA4-B12D-E43D770802D0}" dt="2023-04-04T18:15:19.950" v="2946" actId="255"/>
          <ac:spMkLst>
            <pc:docMk/>
            <pc:sldMk cId="730785991" sldId="265"/>
            <ac:spMk id="10" creationId="{1F4122A7-C7B0-1C41-E7A4-647E63C6AF0D}"/>
          </ac:spMkLst>
        </pc:spChg>
        <pc:spChg chg="add del mod">
          <ac:chgData name="ADITHYA DUTT KAMBHAMPATI (RA2011003011072)" userId="9fc26163-4123-42ba-96a7-f2d67234bb83" providerId="ADAL" clId="{71796DD3-C1E9-4EA4-B12D-E43D770802D0}" dt="2023-04-04T18:06:57.624" v="2701" actId="478"/>
          <ac:spMkLst>
            <pc:docMk/>
            <pc:sldMk cId="730785991" sldId="265"/>
            <ac:spMk id="11" creationId="{6808EACA-2CBC-2D7D-6008-7F536D5DD4BA}"/>
          </ac:spMkLst>
        </pc:spChg>
      </pc:sldChg>
      <pc:sldChg chg="addSp delSp modSp new mod modClrScheme chgLayout">
        <pc:chgData name="ADITHYA DUTT KAMBHAMPATI (RA2011003011072)" userId="9fc26163-4123-42ba-96a7-f2d67234bb83" providerId="ADAL" clId="{71796DD3-C1E9-4EA4-B12D-E43D770802D0}" dt="2023-04-04T18:15:34.568" v="2947" actId="404"/>
        <pc:sldMkLst>
          <pc:docMk/>
          <pc:sldMk cId="3937200687" sldId="266"/>
        </pc:sldMkLst>
        <pc:spChg chg="add del">
          <ac:chgData name="ADITHYA DUTT KAMBHAMPATI (RA2011003011072)" userId="9fc26163-4123-42ba-96a7-f2d67234bb83" providerId="ADAL" clId="{71796DD3-C1E9-4EA4-B12D-E43D770802D0}" dt="2023-04-04T17:50:32.967" v="2282" actId="700"/>
          <ac:spMkLst>
            <pc:docMk/>
            <pc:sldMk cId="3937200687" sldId="266"/>
            <ac:spMk id="2" creationId="{F83441F8-612E-6972-AF86-11081DBD9843}"/>
          </ac:spMkLst>
        </pc:spChg>
        <pc:spChg chg="add del">
          <ac:chgData name="ADITHYA DUTT KAMBHAMPATI (RA2011003011072)" userId="9fc26163-4123-42ba-96a7-f2d67234bb83" providerId="ADAL" clId="{71796DD3-C1E9-4EA4-B12D-E43D770802D0}" dt="2023-04-04T17:50:32.967" v="2282" actId="700"/>
          <ac:spMkLst>
            <pc:docMk/>
            <pc:sldMk cId="3937200687" sldId="266"/>
            <ac:spMk id="3" creationId="{873E1A4F-FD5C-D80F-B71E-E5DBAA4AF5F8}"/>
          </ac:spMkLst>
        </pc:spChg>
        <pc:spChg chg="add del">
          <ac:chgData name="ADITHYA DUTT KAMBHAMPATI (RA2011003011072)" userId="9fc26163-4123-42ba-96a7-f2d67234bb83" providerId="ADAL" clId="{71796DD3-C1E9-4EA4-B12D-E43D770802D0}" dt="2023-04-04T17:50:32.967" v="2282" actId="700"/>
          <ac:spMkLst>
            <pc:docMk/>
            <pc:sldMk cId="3937200687" sldId="266"/>
            <ac:spMk id="4" creationId="{5496812E-A6E8-C6DC-63B7-AF778C8F5C3C}"/>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5" creationId="{2B6804D7-D217-E3CB-07B5-3551F25E1199}"/>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6" creationId="{19DCEE78-8133-D6E4-A2C3-C99D8A8CE403}"/>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7" creationId="{DECCA5C5-91D1-AC73-937F-905122B6930E}"/>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8" creationId="{42776232-85DE-11E3-C4A3-A4C6A0B70370}"/>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9" creationId="{B25C088A-5405-F952-CA0D-1F85F630803C}"/>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10" creationId="{AF13764A-DF5F-36FE-16E0-324DE2568ADF}"/>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11" creationId="{B7C25861-874F-13CD-C166-0A674C03E684}"/>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12" creationId="{FC36514C-3214-AD93-5DAE-08F455A46D00}"/>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13" creationId="{244C8588-C322-1902-317A-29D7398A7219}"/>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14" creationId="{68D18EFE-2A01-FB00-D206-6548DED70216}"/>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15" creationId="{169521A1-F61D-290C-0565-CDF2DF86904E}"/>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16" creationId="{813FD955-BFF4-6682-5050-7ED499C87577}"/>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17" creationId="{4AFF5FC3-047E-3B47-0EE9-47B3C5C12CD2}"/>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18" creationId="{36F4ACBE-56F6-E63F-F8A7-1BE17A352025}"/>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19" creationId="{12333AE4-C987-C295-8A67-6F37FBCA623F}"/>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20" creationId="{AA35A3F8-3F61-CC71-B267-F0B9F5FB792D}"/>
          </ac:spMkLst>
        </pc:spChg>
        <pc:spChg chg="add del mod">
          <ac:chgData name="ADITHYA DUTT KAMBHAMPATI (RA2011003011072)" userId="9fc26163-4123-42ba-96a7-f2d67234bb83" providerId="ADAL" clId="{71796DD3-C1E9-4EA4-B12D-E43D770802D0}" dt="2023-04-04T18:09:04.114" v="2861" actId="700"/>
          <ac:spMkLst>
            <pc:docMk/>
            <pc:sldMk cId="3937200687" sldId="266"/>
            <ac:spMk id="21" creationId="{EAB93810-8051-A800-986F-54CF8C5CF0C2}"/>
          </ac:spMkLst>
        </pc:spChg>
        <pc:spChg chg="add del mod">
          <ac:chgData name="ADITHYA DUTT KAMBHAMPATI (RA2011003011072)" userId="9fc26163-4123-42ba-96a7-f2d67234bb83" providerId="ADAL" clId="{71796DD3-C1E9-4EA4-B12D-E43D770802D0}" dt="2023-04-04T18:15:34.568" v="2947" actId="404"/>
          <ac:spMkLst>
            <pc:docMk/>
            <pc:sldMk cId="3937200687" sldId="266"/>
            <ac:spMk id="22" creationId="{86B70E9F-93C7-8580-54B4-A99C9A699FBE}"/>
          </ac:spMkLst>
        </pc:spChg>
        <pc:spChg chg="add del mod">
          <ac:chgData name="ADITHYA DUTT KAMBHAMPATI (RA2011003011072)" userId="9fc26163-4123-42ba-96a7-f2d67234bb83" providerId="ADAL" clId="{71796DD3-C1E9-4EA4-B12D-E43D770802D0}" dt="2023-04-04T18:09:34.980" v="2874" actId="26606"/>
          <ac:spMkLst>
            <pc:docMk/>
            <pc:sldMk cId="3937200687" sldId="266"/>
            <ac:spMk id="23" creationId="{DA130710-F418-3A63-856E-AE5FCB30C4C7}"/>
          </ac:spMkLst>
        </pc:spChg>
        <pc:spChg chg="add del mod">
          <ac:chgData name="ADITHYA DUTT KAMBHAMPATI (RA2011003011072)" userId="9fc26163-4123-42ba-96a7-f2d67234bb83" providerId="ADAL" clId="{71796DD3-C1E9-4EA4-B12D-E43D770802D0}" dt="2023-04-04T18:09:44.074" v="2877" actId="478"/>
          <ac:spMkLst>
            <pc:docMk/>
            <pc:sldMk cId="3937200687" sldId="266"/>
            <ac:spMk id="26" creationId="{69C09118-3B46-0D78-9F3B-CB53E2E7D181}"/>
          </ac:spMkLst>
        </pc:spChg>
        <pc:spChg chg="add del mod">
          <ac:chgData name="ADITHYA DUTT KAMBHAMPATI (RA2011003011072)" userId="9fc26163-4123-42ba-96a7-f2d67234bb83" providerId="ADAL" clId="{71796DD3-C1E9-4EA4-B12D-E43D770802D0}" dt="2023-04-04T18:09:49.862" v="2878" actId="478"/>
          <ac:spMkLst>
            <pc:docMk/>
            <pc:sldMk cId="3937200687" sldId="266"/>
            <ac:spMk id="28" creationId="{A4863E72-9E92-C7A7-F0AD-D9CBA19F6911}"/>
          </ac:spMkLst>
        </pc:spChg>
        <pc:spChg chg="add del mod">
          <ac:chgData name="ADITHYA DUTT KAMBHAMPATI (RA2011003011072)" userId="9fc26163-4123-42ba-96a7-f2d67234bb83" providerId="ADAL" clId="{71796DD3-C1E9-4EA4-B12D-E43D770802D0}" dt="2023-04-04T18:09:34.976" v="2873" actId="26606"/>
          <ac:spMkLst>
            <pc:docMk/>
            <pc:sldMk cId="3937200687" sldId="266"/>
            <ac:spMk id="29" creationId="{EC8C62E5-27CA-A2A3-5E53-AE69BEB555C2}"/>
          </ac:spMkLst>
        </pc:spChg>
        <pc:spChg chg="add del mod">
          <ac:chgData name="ADITHYA DUTT KAMBHAMPATI (RA2011003011072)" userId="9fc26163-4123-42ba-96a7-f2d67234bb83" providerId="ADAL" clId="{71796DD3-C1E9-4EA4-B12D-E43D770802D0}" dt="2023-04-04T18:09:51.210" v="2879" actId="478"/>
          <ac:spMkLst>
            <pc:docMk/>
            <pc:sldMk cId="3937200687" sldId="266"/>
            <ac:spMk id="30" creationId="{246AEA53-E2D4-A487-512C-6D51CC2BA985}"/>
          </ac:spMkLst>
        </pc:spChg>
        <pc:spChg chg="add del mod">
          <ac:chgData name="ADITHYA DUTT KAMBHAMPATI (RA2011003011072)" userId="9fc26163-4123-42ba-96a7-f2d67234bb83" providerId="ADAL" clId="{71796DD3-C1E9-4EA4-B12D-E43D770802D0}" dt="2023-04-04T18:09:34.976" v="2873" actId="26606"/>
          <ac:spMkLst>
            <pc:docMk/>
            <pc:sldMk cId="3937200687" sldId="266"/>
            <ac:spMk id="31" creationId="{4699DE4D-55EF-F3A2-0169-57DDCC41E644}"/>
          </ac:spMkLst>
        </pc:spChg>
        <pc:spChg chg="add del mod">
          <ac:chgData name="ADITHYA DUTT KAMBHAMPATI (RA2011003011072)" userId="9fc26163-4123-42ba-96a7-f2d67234bb83" providerId="ADAL" clId="{71796DD3-C1E9-4EA4-B12D-E43D770802D0}" dt="2023-04-04T18:09:41.512" v="2875" actId="478"/>
          <ac:spMkLst>
            <pc:docMk/>
            <pc:sldMk cId="3937200687" sldId="266"/>
            <ac:spMk id="32" creationId="{981E7D89-1C05-5D32-91DF-BD375B56D6EA}"/>
          </ac:spMkLst>
        </pc:spChg>
        <pc:picChg chg="add del">
          <ac:chgData name="ADITHYA DUTT KAMBHAMPATI (RA2011003011072)" userId="9fc26163-4123-42ba-96a7-f2d67234bb83" providerId="ADAL" clId="{71796DD3-C1E9-4EA4-B12D-E43D770802D0}" dt="2023-04-04T18:09:34.976" v="2873" actId="26606"/>
          <ac:picMkLst>
            <pc:docMk/>
            <pc:sldMk cId="3937200687" sldId="266"/>
            <ac:picMk id="25" creationId="{822C1A89-E79D-9C9A-BE89-7A08F3EB0236}"/>
          </ac:picMkLst>
        </pc:picChg>
      </pc:sldChg>
      <pc:sldChg chg="addSp delSp modSp new mod modClrScheme chgLayout">
        <pc:chgData name="ADITHYA DUTT KAMBHAMPATI (RA2011003011072)" userId="9fc26163-4123-42ba-96a7-f2d67234bb83" providerId="ADAL" clId="{71796DD3-C1E9-4EA4-B12D-E43D770802D0}" dt="2023-04-04T18:08:37.075" v="2859" actId="962"/>
        <pc:sldMkLst>
          <pc:docMk/>
          <pc:sldMk cId="1467936274" sldId="267"/>
        </pc:sldMkLst>
        <pc:spChg chg="del">
          <ac:chgData name="ADITHYA DUTT KAMBHAMPATI (RA2011003011072)" userId="9fc26163-4123-42ba-96a7-f2d67234bb83" providerId="ADAL" clId="{71796DD3-C1E9-4EA4-B12D-E43D770802D0}" dt="2023-04-04T18:07:41.327" v="2723" actId="700"/>
          <ac:spMkLst>
            <pc:docMk/>
            <pc:sldMk cId="1467936274" sldId="267"/>
            <ac:spMk id="2" creationId="{04C22C97-5168-E0E6-20F1-37AE1BB89DE3}"/>
          </ac:spMkLst>
        </pc:spChg>
        <pc:spChg chg="del">
          <ac:chgData name="ADITHYA DUTT KAMBHAMPATI (RA2011003011072)" userId="9fc26163-4123-42ba-96a7-f2d67234bb83" providerId="ADAL" clId="{71796DD3-C1E9-4EA4-B12D-E43D770802D0}" dt="2023-04-04T18:07:41.327" v="2723" actId="700"/>
          <ac:spMkLst>
            <pc:docMk/>
            <pc:sldMk cId="1467936274" sldId="267"/>
            <ac:spMk id="3" creationId="{74B8C846-F3C4-D4B0-F50C-90EB8B07E2DD}"/>
          </ac:spMkLst>
        </pc:spChg>
        <pc:spChg chg="del">
          <ac:chgData name="ADITHYA DUTT KAMBHAMPATI (RA2011003011072)" userId="9fc26163-4123-42ba-96a7-f2d67234bb83" providerId="ADAL" clId="{71796DD3-C1E9-4EA4-B12D-E43D770802D0}" dt="2023-04-04T18:07:41.327" v="2723" actId="700"/>
          <ac:spMkLst>
            <pc:docMk/>
            <pc:sldMk cId="1467936274" sldId="267"/>
            <ac:spMk id="4" creationId="{27F05CF4-41C2-7CB3-A43A-3F709255A6A3}"/>
          </ac:spMkLst>
        </pc:spChg>
        <pc:picChg chg="add del mod">
          <ac:chgData name="ADITHYA DUTT KAMBHAMPATI (RA2011003011072)" userId="9fc26163-4123-42ba-96a7-f2d67234bb83" providerId="ADAL" clId="{71796DD3-C1E9-4EA4-B12D-E43D770802D0}" dt="2023-04-04T18:08:10.626" v="2748"/>
          <ac:picMkLst>
            <pc:docMk/>
            <pc:sldMk cId="1467936274" sldId="267"/>
            <ac:picMk id="5" creationId="{8A51E1FC-C724-C24E-1810-9A0EC4EBD915}"/>
          </ac:picMkLst>
        </pc:picChg>
        <pc:picChg chg="add del mod">
          <ac:chgData name="ADITHYA DUTT KAMBHAMPATI (RA2011003011072)" userId="9fc26163-4123-42ba-96a7-f2d67234bb83" providerId="ADAL" clId="{71796DD3-C1E9-4EA4-B12D-E43D770802D0}" dt="2023-04-04T18:08:14.234" v="2750"/>
          <ac:picMkLst>
            <pc:docMk/>
            <pc:sldMk cId="1467936274" sldId="267"/>
            <ac:picMk id="6" creationId="{59C6FBE0-4B6A-168C-0472-9EE3E0849818}"/>
          </ac:picMkLst>
        </pc:picChg>
        <pc:picChg chg="add mod">
          <ac:chgData name="ADITHYA DUTT KAMBHAMPATI (RA2011003011072)" userId="9fc26163-4123-42ba-96a7-f2d67234bb83" providerId="ADAL" clId="{71796DD3-C1E9-4EA4-B12D-E43D770802D0}" dt="2023-04-04T18:08:37.075" v="2859" actId="962"/>
          <ac:picMkLst>
            <pc:docMk/>
            <pc:sldMk cId="1467936274" sldId="267"/>
            <ac:picMk id="7" creationId="{D73EEB06-58C3-B5B7-293D-D3FC121C572F}"/>
          </ac:picMkLst>
        </pc:picChg>
      </pc:sldChg>
      <pc:sldChg chg="addSp delSp modSp new mod">
        <pc:chgData name="ADITHYA DUTT KAMBHAMPATI (RA2011003011072)" userId="9fc26163-4123-42ba-96a7-f2d67234bb83" providerId="ADAL" clId="{71796DD3-C1E9-4EA4-B12D-E43D770802D0}" dt="2023-04-04T18:12:27.631" v="2900" actId="478"/>
        <pc:sldMkLst>
          <pc:docMk/>
          <pc:sldMk cId="9279238" sldId="268"/>
        </pc:sldMkLst>
        <pc:spChg chg="del">
          <ac:chgData name="ADITHYA DUTT KAMBHAMPATI (RA2011003011072)" userId="9fc26163-4123-42ba-96a7-f2d67234bb83" providerId="ADAL" clId="{71796DD3-C1E9-4EA4-B12D-E43D770802D0}" dt="2023-04-04T18:11:58.499" v="2897" actId="478"/>
          <ac:spMkLst>
            <pc:docMk/>
            <pc:sldMk cId="9279238" sldId="268"/>
            <ac:spMk id="2" creationId="{6E32D1FC-1B9B-42FB-2BC3-5EB44A0BA624}"/>
          </ac:spMkLst>
        </pc:spChg>
        <pc:spChg chg="del">
          <ac:chgData name="ADITHYA DUTT KAMBHAMPATI (RA2011003011072)" userId="9fc26163-4123-42ba-96a7-f2d67234bb83" providerId="ADAL" clId="{71796DD3-C1E9-4EA4-B12D-E43D770802D0}" dt="2023-04-04T18:12:27.631" v="2900" actId="478"/>
          <ac:spMkLst>
            <pc:docMk/>
            <pc:sldMk cId="9279238" sldId="268"/>
            <ac:spMk id="3" creationId="{DA37FE36-1CE8-23A0-D792-A6206F18C2DC}"/>
          </ac:spMkLst>
        </pc:spChg>
        <pc:spChg chg="add del">
          <ac:chgData name="ADITHYA DUTT KAMBHAMPATI (RA2011003011072)" userId="9fc26163-4123-42ba-96a7-f2d67234bb83" providerId="ADAL" clId="{71796DD3-C1E9-4EA4-B12D-E43D770802D0}" dt="2023-04-04T17:59:42.619" v="2442"/>
          <ac:spMkLst>
            <pc:docMk/>
            <pc:sldMk cId="9279238" sldId="268"/>
            <ac:spMk id="4" creationId="{C581FF0B-A760-1637-88E5-42D3D91827B7}"/>
          </ac:spMkLst>
        </pc:spChg>
        <pc:spChg chg="mod">
          <ac:chgData name="ADITHYA DUTT KAMBHAMPATI (RA2011003011072)" userId="9fc26163-4123-42ba-96a7-f2d67234bb83" providerId="ADAL" clId="{71796DD3-C1E9-4EA4-B12D-E43D770802D0}" dt="2023-04-04T18:01:12.024" v="2580" actId="20577"/>
          <ac:spMkLst>
            <pc:docMk/>
            <pc:sldMk cId="9279238" sldId="268"/>
            <ac:spMk id="5" creationId="{646ABD0C-09BF-47C4-7DCA-9BD4EE3B78A7}"/>
          </ac:spMkLst>
        </pc:spChg>
        <pc:spChg chg="add del mod">
          <ac:chgData name="ADITHYA DUTT KAMBHAMPATI (RA2011003011072)" userId="9fc26163-4123-42ba-96a7-f2d67234bb83" providerId="ADAL" clId="{71796DD3-C1E9-4EA4-B12D-E43D770802D0}" dt="2023-04-04T18:04:56.933" v="2696" actId="20577"/>
          <ac:spMkLst>
            <pc:docMk/>
            <pc:sldMk cId="9279238" sldId="268"/>
            <ac:spMk id="8" creationId="{D552D49F-18B7-8126-CD02-7001896B0AAD}"/>
          </ac:spMkLst>
        </pc:spChg>
        <pc:spChg chg="add del mod">
          <ac:chgData name="ADITHYA DUTT KAMBHAMPATI (RA2011003011072)" userId="9fc26163-4123-42ba-96a7-f2d67234bb83" providerId="ADAL" clId="{71796DD3-C1E9-4EA4-B12D-E43D770802D0}" dt="2023-04-04T18:11:51.208" v="2896" actId="478"/>
          <ac:spMkLst>
            <pc:docMk/>
            <pc:sldMk cId="9279238" sldId="268"/>
            <ac:spMk id="10" creationId="{3F5E8734-753B-5D2E-789E-987ECAB9CF90}"/>
          </ac:spMkLst>
        </pc:spChg>
        <pc:picChg chg="add del mod">
          <ac:chgData name="ADITHYA DUTT KAMBHAMPATI (RA2011003011072)" userId="9fc26163-4123-42ba-96a7-f2d67234bb83" providerId="ADAL" clId="{71796DD3-C1E9-4EA4-B12D-E43D770802D0}" dt="2023-04-04T17:59:41.776" v="2441"/>
          <ac:picMkLst>
            <pc:docMk/>
            <pc:sldMk cId="9279238" sldId="268"/>
            <ac:picMk id="6" creationId="{EDA5E965-F6E3-D43D-F20D-C3A48ADCB0D7}"/>
          </ac:picMkLst>
        </pc:picChg>
        <pc:picChg chg="add del mod">
          <ac:chgData name="ADITHYA DUTT KAMBHAMPATI (RA2011003011072)" userId="9fc26163-4123-42ba-96a7-f2d67234bb83" providerId="ADAL" clId="{71796DD3-C1E9-4EA4-B12D-E43D770802D0}" dt="2023-04-04T18:11:51.208" v="2896" actId="478"/>
          <ac:picMkLst>
            <pc:docMk/>
            <pc:sldMk cId="9279238" sldId="268"/>
            <ac:picMk id="7" creationId="{0B565B35-C016-C822-484D-42FCF33FAC24}"/>
          </ac:picMkLst>
        </pc:picChg>
      </pc:sldChg>
      <pc:sldChg chg="delSp modSp new mod">
        <pc:chgData name="ADITHYA DUTT KAMBHAMPATI (RA2011003011072)" userId="9fc26163-4123-42ba-96a7-f2d67234bb83" providerId="ADAL" clId="{71796DD3-C1E9-4EA4-B12D-E43D770802D0}" dt="2023-04-04T18:16:19.836" v="2972" actId="255"/>
        <pc:sldMkLst>
          <pc:docMk/>
          <pc:sldMk cId="4133455144" sldId="269"/>
        </pc:sldMkLst>
        <pc:spChg chg="mod">
          <ac:chgData name="ADITHYA DUTT KAMBHAMPATI (RA2011003011072)" userId="9fc26163-4123-42ba-96a7-f2d67234bb83" providerId="ADAL" clId="{71796DD3-C1E9-4EA4-B12D-E43D770802D0}" dt="2023-04-04T18:16:19.836" v="2972" actId="255"/>
          <ac:spMkLst>
            <pc:docMk/>
            <pc:sldMk cId="4133455144" sldId="269"/>
            <ac:spMk id="2" creationId="{8AEE05C0-E77A-EF47-5200-5B755F5FAE03}"/>
          </ac:spMkLst>
        </pc:spChg>
        <pc:spChg chg="del">
          <ac:chgData name="ADITHYA DUTT KAMBHAMPATI (RA2011003011072)" userId="9fc26163-4123-42ba-96a7-f2d67234bb83" providerId="ADAL" clId="{71796DD3-C1E9-4EA4-B12D-E43D770802D0}" dt="2023-04-04T18:16:12.003" v="2971" actId="478"/>
          <ac:spMkLst>
            <pc:docMk/>
            <pc:sldMk cId="4133455144" sldId="269"/>
            <ac:spMk id="3" creationId="{BCB5C988-5B08-09F1-7E13-0077054AE92A}"/>
          </ac:spMkLst>
        </pc:spChg>
        <pc:spChg chg="del">
          <ac:chgData name="ADITHYA DUTT KAMBHAMPATI (RA2011003011072)" userId="9fc26163-4123-42ba-96a7-f2d67234bb83" providerId="ADAL" clId="{71796DD3-C1E9-4EA4-B12D-E43D770802D0}" dt="2023-04-04T18:16:10.311" v="2970" actId="478"/>
          <ac:spMkLst>
            <pc:docMk/>
            <pc:sldMk cId="4133455144" sldId="269"/>
            <ac:spMk id="4" creationId="{774FBC94-9E9C-AFCD-702A-CBB2704AF2AD}"/>
          </ac:spMkLst>
        </pc:spChg>
      </pc:sldChg>
      <pc:sldMasterChg chg="addSp delSp mod modSldLayout">
        <pc:chgData name="ADITHYA DUTT KAMBHAMPATI (RA2011003011072)" userId="9fc26163-4123-42ba-96a7-f2d67234bb83" providerId="ADAL" clId="{71796DD3-C1E9-4EA4-B12D-E43D770802D0}" dt="2023-04-04T18:12:58.410" v="2901" actId="478"/>
        <pc:sldMasterMkLst>
          <pc:docMk/>
          <pc:sldMasterMk cId="3223999130" sldId="2147483696"/>
        </pc:sldMasterMkLst>
        <pc:spChg chg="add del">
          <ac:chgData name="ADITHYA DUTT KAMBHAMPATI (RA2011003011072)" userId="9fc26163-4123-42ba-96a7-f2d67234bb83" providerId="ADAL" clId="{71796DD3-C1E9-4EA4-B12D-E43D770802D0}" dt="2023-04-04T16:43:20.080" v="215" actId="478"/>
          <ac:spMkLst>
            <pc:docMk/>
            <pc:sldMasterMk cId="3223999130" sldId="2147483696"/>
            <ac:spMk id="4" creationId="{BB1C2DC0-7E13-4A66-9F9B-371BA9C6E4F1}"/>
          </ac:spMkLst>
        </pc:spChg>
        <pc:spChg chg="add del">
          <ac:chgData name="ADITHYA DUTT KAMBHAMPATI (RA2011003011072)" userId="9fc26163-4123-42ba-96a7-f2d67234bb83" providerId="ADAL" clId="{71796DD3-C1E9-4EA4-B12D-E43D770802D0}" dt="2023-04-04T16:43:21.103" v="219" actId="478"/>
          <ac:spMkLst>
            <pc:docMk/>
            <pc:sldMasterMk cId="3223999130" sldId="2147483696"/>
            <ac:spMk id="6" creationId="{9475097E-EB08-4475-9112-275B8402794C}"/>
          </ac:spMkLst>
        </pc:spChg>
        <pc:spChg chg="add del">
          <ac:chgData name="ADITHYA DUTT KAMBHAMPATI (RA2011003011072)" userId="9fc26163-4123-42ba-96a7-f2d67234bb83" providerId="ADAL" clId="{71796DD3-C1E9-4EA4-B12D-E43D770802D0}" dt="2023-04-04T16:43:20.719" v="217" actId="478"/>
          <ac:spMkLst>
            <pc:docMk/>
            <pc:sldMasterMk cId="3223999130" sldId="2147483696"/>
            <ac:spMk id="11" creationId="{1F296578-6D40-435B-861E-0904DDC10B7C}"/>
          </ac:spMkLst>
        </pc:spChg>
        <pc:sldLayoutChg chg="delSp modSp mod">
          <pc:chgData name="ADITHYA DUTT KAMBHAMPATI (RA2011003011072)" userId="9fc26163-4123-42ba-96a7-f2d67234bb83" providerId="ADAL" clId="{71796DD3-C1E9-4EA4-B12D-E43D770802D0}" dt="2023-04-04T18:12:13.190" v="2899" actId="478"/>
          <pc:sldLayoutMkLst>
            <pc:docMk/>
            <pc:sldMasterMk cId="3223999130" sldId="2147483696"/>
            <pc:sldLayoutMk cId="3823477369" sldId="2147483677"/>
          </pc:sldLayoutMkLst>
          <pc:spChg chg="del">
            <ac:chgData name="ADITHYA DUTT KAMBHAMPATI (RA2011003011072)" userId="9fc26163-4123-42ba-96a7-f2d67234bb83" providerId="ADAL" clId="{71796DD3-C1E9-4EA4-B12D-E43D770802D0}" dt="2023-04-04T18:12:11.900" v="2898" actId="478"/>
            <ac:spMkLst>
              <pc:docMk/>
              <pc:sldMasterMk cId="3223999130" sldId="2147483696"/>
              <pc:sldLayoutMk cId="3823477369" sldId="2147483677"/>
              <ac:spMk id="3" creationId="{79D2C969-FCE5-427B-89DE-6A79722FB6FC}"/>
            </ac:spMkLst>
          </pc:spChg>
          <pc:spChg chg="mod">
            <ac:chgData name="ADITHYA DUTT KAMBHAMPATI (RA2011003011072)" userId="9fc26163-4123-42ba-96a7-f2d67234bb83" providerId="ADAL" clId="{71796DD3-C1E9-4EA4-B12D-E43D770802D0}" dt="2023-04-04T16:42:05.836" v="202" actId="1076"/>
            <ac:spMkLst>
              <pc:docMk/>
              <pc:sldMasterMk cId="3223999130" sldId="2147483696"/>
              <pc:sldLayoutMk cId="3823477369" sldId="2147483677"/>
              <ac:spMk id="6" creationId="{834F3F28-2A24-40B5-AC8C-5A53DC799A96}"/>
            </ac:spMkLst>
          </pc:spChg>
          <pc:spChg chg="del">
            <ac:chgData name="ADITHYA DUTT KAMBHAMPATI (RA2011003011072)" userId="9fc26163-4123-42ba-96a7-f2d67234bb83" providerId="ADAL" clId="{71796DD3-C1E9-4EA4-B12D-E43D770802D0}" dt="2023-04-04T18:12:13.190" v="2899" actId="478"/>
            <ac:spMkLst>
              <pc:docMk/>
              <pc:sldMasterMk cId="3223999130" sldId="2147483696"/>
              <pc:sldLayoutMk cId="3823477369" sldId="2147483677"/>
              <ac:spMk id="7" creationId="{95BAC97E-3C4E-4D04-8A57-DC61E07CB8FD}"/>
            </ac:spMkLst>
          </pc:spChg>
        </pc:sldLayoutChg>
        <pc:sldLayoutChg chg="delSp mod">
          <pc:chgData name="ADITHYA DUTT KAMBHAMPATI (RA2011003011072)" userId="9fc26163-4123-42ba-96a7-f2d67234bb83" providerId="ADAL" clId="{71796DD3-C1E9-4EA4-B12D-E43D770802D0}" dt="2023-04-04T18:10:44.267" v="2885" actId="478"/>
          <pc:sldLayoutMkLst>
            <pc:docMk/>
            <pc:sldMasterMk cId="3223999130" sldId="2147483696"/>
            <pc:sldLayoutMk cId="3335114710" sldId="2147483690"/>
          </pc:sldLayoutMkLst>
          <pc:spChg chg="del">
            <ac:chgData name="ADITHYA DUTT KAMBHAMPATI (RA2011003011072)" userId="9fc26163-4123-42ba-96a7-f2d67234bb83" providerId="ADAL" clId="{71796DD3-C1E9-4EA4-B12D-E43D770802D0}" dt="2023-04-04T18:10:34.568" v="2881" actId="478"/>
            <ac:spMkLst>
              <pc:docMk/>
              <pc:sldMasterMk cId="3223999130" sldId="2147483696"/>
              <pc:sldLayoutMk cId="3335114710" sldId="2147483690"/>
              <ac:spMk id="3" creationId="{79D2C969-FCE5-427B-89DE-6A79722FB6FC}"/>
            </ac:spMkLst>
          </pc:spChg>
          <pc:spChg chg="del">
            <ac:chgData name="ADITHYA DUTT KAMBHAMPATI (RA2011003011072)" userId="9fc26163-4123-42ba-96a7-f2d67234bb83" providerId="ADAL" clId="{71796DD3-C1E9-4EA4-B12D-E43D770802D0}" dt="2023-04-04T18:10:38.683" v="2883" actId="478"/>
            <ac:spMkLst>
              <pc:docMk/>
              <pc:sldMasterMk cId="3223999130" sldId="2147483696"/>
              <pc:sldLayoutMk cId="3335114710" sldId="2147483690"/>
              <ac:spMk id="4" creationId="{CC7A2807-F7BA-4350-93C3-95213A4854E0}"/>
            </ac:spMkLst>
          </pc:spChg>
          <pc:spChg chg="del">
            <ac:chgData name="ADITHYA DUTT KAMBHAMPATI (RA2011003011072)" userId="9fc26163-4123-42ba-96a7-f2d67234bb83" providerId="ADAL" clId="{71796DD3-C1E9-4EA4-B12D-E43D770802D0}" dt="2023-04-04T18:10:41.215" v="2884" actId="478"/>
            <ac:spMkLst>
              <pc:docMk/>
              <pc:sldMasterMk cId="3223999130" sldId="2147483696"/>
              <pc:sldLayoutMk cId="3335114710" sldId="2147483690"/>
              <ac:spMk id="5" creationId="{92F6AE88-305E-4E68-AF8E-10BCB695A1D5}"/>
            </ac:spMkLst>
          </pc:spChg>
          <pc:spChg chg="del">
            <ac:chgData name="ADITHYA DUTT KAMBHAMPATI (RA2011003011072)" userId="9fc26163-4123-42ba-96a7-f2d67234bb83" providerId="ADAL" clId="{71796DD3-C1E9-4EA4-B12D-E43D770802D0}" dt="2023-04-04T18:10:36.675" v="2882" actId="478"/>
            <ac:spMkLst>
              <pc:docMk/>
              <pc:sldMasterMk cId="3223999130" sldId="2147483696"/>
              <pc:sldLayoutMk cId="3335114710" sldId="2147483690"/>
              <ac:spMk id="7" creationId="{95BAC97E-3C4E-4D04-8A57-DC61E07CB8FD}"/>
            </ac:spMkLst>
          </pc:spChg>
          <pc:spChg chg="del">
            <ac:chgData name="ADITHYA DUTT KAMBHAMPATI (RA2011003011072)" userId="9fc26163-4123-42ba-96a7-f2d67234bb83" providerId="ADAL" clId="{71796DD3-C1E9-4EA4-B12D-E43D770802D0}" dt="2023-04-04T18:10:44.267" v="2885" actId="478"/>
            <ac:spMkLst>
              <pc:docMk/>
              <pc:sldMasterMk cId="3223999130" sldId="2147483696"/>
              <pc:sldLayoutMk cId="3335114710" sldId="2147483690"/>
              <ac:spMk id="13" creationId="{E7822F33-D675-4E6C-BD09-D9C78365BB41}"/>
            </ac:spMkLst>
          </pc:spChg>
        </pc:sldLayoutChg>
        <pc:sldLayoutChg chg="addSp delSp modSp mod">
          <pc:chgData name="ADITHYA DUTT KAMBHAMPATI (RA2011003011072)" userId="9fc26163-4123-42ba-96a7-f2d67234bb83" providerId="ADAL" clId="{71796DD3-C1E9-4EA4-B12D-E43D770802D0}" dt="2023-04-04T16:45:38.698" v="251" actId="478"/>
          <pc:sldLayoutMkLst>
            <pc:docMk/>
            <pc:sldMasterMk cId="3223999130" sldId="2147483696"/>
            <pc:sldLayoutMk cId="1625035846" sldId="2147483691"/>
          </pc:sldLayoutMkLst>
          <pc:spChg chg="add del mod">
            <ac:chgData name="ADITHYA DUTT KAMBHAMPATI (RA2011003011072)" userId="9fc26163-4123-42ba-96a7-f2d67234bb83" providerId="ADAL" clId="{71796DD3-C1E9-4EA4-B12D-E43D770802D0}" dt="2023-04-04T16:45:26.052" v="246" actId="478"/>
            <ac:spMkLst>
              <pc:docMk/>
              <pc:sldMasterMk cId="3223999130" sldId="2147483696"/>
              <pc:sldLayoutMk cId="1625035846" sldId="2147483691"/>
              <ac:spMk id="3" creationId="{79D2C969-FCE5-427B-89DE-6A79722FB6FC}"/>
            </ac:spMkLst>
          </pc:spChg>
          <pc:spChg chg="add del">
            <ac:chgData name="ADITHYA DUTT KAMBHAMPATI (RA2011003011072)" userId="9fc26163-4123-42ba-96a7-f2d67234bb83" providerId="ADAL" clId="{71796DD3-C1E9-4EA4-B12D-E43D770802D0}" dt="2023-04-04T16:45:32.975" v="249" actId="478"/>
            <ac:spMkLst>
              <pc:docMk/>
              <pc:sldMasterMk cId="3223999130" sldId="2147483696"/>
              <pc:sldLayoutMk cId="1625035846" sldId="2147483691"/>
              <ac:spMk id="4" creationId="{CC7A2807-F7BA-4350-93C3-95213A4854E0}"/>
            </ac:spMkLst>
          </pc:spChg>
          <pc:spChg chg="add del">
            <ac:chgData name="ADITHYA DUTT KAMBHAMPATI (RA2011003011072)" userId="9fc26163-4123-42ba-96a7-f2d67234bb83" providerId="ADAL" clId="{71796DD3-C1E9-4EA4-B12D-E43D770802D0}" dt="2023-04-04T16:45:36.228" v="250" actId="478"/>
            <ac:spMkLst>
              <pc:docMk/>
              <pc:sldMasterMk cId="3223999130" sldId="2147483696"/>
              <pc:sldLayoutMk cId="1625035846" sldId="2147483691"/>
              <ac:spMk id="5" creationId="{92F6AE88-305E-4E68-AF8E-10BCB695A1D5}"/>
            </ac:spMkLst>
          </pc:spChg>
          <pc:spChg chg="add del">
            <ac:chgData name="ADITHYA DUTT KAMBHAMPATI (RA2011003011072)" userId="9fc26163-4123-42ba-96a7-f2d67234bb83" providerId="ADAL" clId="{71796DD3-C1E9-4EA4-B12D-E43D770802D0}" dt="2023-04-04T16:45:29.067" v="248" actId="478"/>
            <ac:spMkLst>
              <pc:docMk/>
              <pc:sldMasterMk cId="3223999130" sldId="2147483696"/>
              <pc:sldLayoutMk cId="1625035846" sldId="2147483691"/>
              <ac:spMk id="6" creationId="{834F3F28-2A24-40B5-AC8C-5A53DC799A96}"/>
            </ac:spMkLst>
          </pc:spChg>
          <pc:spChg chg="add del">
            <ac:chgData name="ADITHYA DUTT KAMBHAMPATI (RA2011003011072)" userId="9fc26163-4123-42ba-96a7-f2d67234bb83" providerId="ADAL" clId="{71796DD3-C1E9-4EA4-B12D-E43D770802D0}" dt="2023-04-04T16:45:20.216" v="243" actId="478"/>
            <ac:spMkLst>
              <pc:docMk/>
              <pc:sldMasterMk cId="3223999130" sldId="2147483696"/>
              <pc:sldLayoutMk cId="1625035846" sldId="2147483691"/>
              <ac:spMk id="7" creationId="{95BAC97E-3C4E-4D04-8A57-DC61E07CB8FD}"/>
            </ac:spMkLst>
          </pc:spChg>
          <pc:spChg chg="add del">
            <ac:chgData name="ADITHYA DUTT KAMBHAMPATI (RA2011003011072)" userId="9fc26163-4123-42ba-96a7-f2d67234bb83" providerId="ADAL" clId="{71796DD3-C1E9-4EA4-B12D-E43D770802D0}" dt="2023-04-04T16:45:38.698" v="251" actId="478"/>
            <ac:spMkLst>
              <pc:docMk/>
              <pc:sldMasterMk cId="3223999130" sldId="2147483696"/>
              <pc:sldLayoutMk cId="1625035846" sldId="2147483691"/>
              <ac:spMk id="13" creationId="{E7822F33-D675-4E6C-BD09-D9C78365BB41}"/>
            </ac:spMkLst>
          </pc:spChg>
        </pc:sldLayoutChg>
        <pc:sldLayoutChg chg="delSp mod">
          <pc:chgData name="ADITHYA DUTT KAMBHAMPATI (RA2011003011072)" userId="9fc26163-4123-42ba-96a7-f2d67234bb83" providerId="ADAL" clId="{71796DD3-C1E9-4EA4-B12D-E43D770802D0}" dt="2023-04-04T18:12:58.410" v="2901" actId="478"/>
          <pc:sldLayoutMkLst>
            <pc:docMk/>
            <pc:sldMasterMk cId="3223999130" sldId="2147483696"/>
            <pc:sldLayoutMk cId="3727947437" sldId="2147483693"/>
          </pc:sldLayoutMkLst>
          <pc:spChg chg="del">
            <ac:chgData name="ADITHYA DUTT KAMBHAMPATI (RA2011003011072)" userId="9fc26163-4123-42ba-96a7-f2d67234bb83" providerId="ADAL" clId="{71796DD3-C1E9-4EA4-B12D-E43D770802D0}" dt="2023-04-04T18:11:14.365" v="2888" actId="478"/>
            <ac:spMkLst>
              <pc:docMk/>
              <pc:sldMasterMk cId="3223999130" sldId="2147483696"/>
              <pc:sldLayoutMk cId="3727947437" sldId="2147483693"/>
              <ac:spMk id="3" creationId="{79D2C969-FCE5-427B-89DE-6A79722FB6FC}"/>
            </ac:spMkLst>
          </pc:spChg>
          <pc:spChg chg="del">
            <ac:chgData name="ADITHYA DUTT KAMBHAMPATI (RA2011003011072)" userId="9fc26163-4123-42ba-96a7-f2d67234bb83" providerId="ADAL" clId="{71796DD3-C1E9-4EA4-B12D-E43D770802D0}" dt="2023-04-04T18:11:19.275" v="2891" actId="478"/>
            <ac:spMkLst>
              <pc:docMk/>
              <pc:sldMasterMk cId="3223999130" sldId="2147483696"/>
              <pc:sldLayoutMk cId="3727947437" sldId="2147483693"/>
              <ac:spMk id="4" creationId="{CC7A2807-F7BA-4350-93C3-95213A4854E0}"/>
            </ac:spMkLst>
          </pc:spChg>
          <pc:spChg chg="del">
            <ac:chgData name="ADITHYA DUTT KAMBHAMPATI (RA2011003011072)" userId="9fc26163-4123-42ba-96a7-f2d67234bb83" providerId="ADAL" clId="{71796DD3-C1E9-4EA4-B12D-E43D770802D0}" dt="2023-04-04T18:11:17.998" v="2890" actId="478"/>
            <ac:spMkLst>
              <pc:docMk/>
              <pc:sldMasterMk cId="3223999130" sldId="2147483696"/>
              <pc:sldLayoutMk cId="3727947437" sldId="2147483693"/>
              <ac:spMk id="5" creationId="{92F6AE88-305E-4E68-AF8E-10BCB695A1D5}"/>
            </ac:spMkLst>
          </pc:spChg>
          <pc:spChg chg="del">
            <ac:chgData name="ADITHYA DUTT KAMBHAMPATI (RA2011003011072)" userId="9fc26163-4123-42ba-96a7-f2d67234bb83" providerId="ADAL" clId="{71796DD3-C1E9-4EA4-B12D-E43D770802D0}" dt="2023-04-04T18:11:16.344" v="2889" actId="478"/>
            <ac:spMkLst>
              <pc:docMk/>
              <pc:sldMasterMk cId="3223999130" sldId="2147483696"/>
              <pc:sldLayoutMk cId="3727947437" sldId="2147483693"/>
              <ac:spMk id="7" creationId="{95BAC97E-3C4E-4D04-8A57-DC61E07CB8FD}"/>
            </ac:spMkLst>
          </pc:spChg>
          <pc:spChg chg="del">
            <ac:chgData name="ADITHYA DUTT KAMBHAMPATI (RA2011003011072)" userId="9fc26163-4123-42ba-96a7-f2d67234bb83" providerId="ADAL" clId="{71796DD3-C1E9-4EA4-B12D-E43D770802D0}" dt="2023-04-04T18:12:58.410" v="2901" actId="478"/>
            <ac:spMkLst>
              <pc:docMk/>
              <pc:sldMasterMk cId="3223999130" sldId="2147483696"/>
              <pc:sldLayoutMk cId="3727947437" sldId="2147483693"/>
              <ac:spMk id="13" creationId="{E7822F33-D675-4E6C-BD09-D9C78365BB41}"/>
            </ac:spMkLst>
          </pc:spChg>
        </pc:sldLayoutChg>
        <pc:sldLayoutChg chg="delSp mod">
          <pc:chgData name="ADITHYA DUTT KAMBHAMPATI (RA2011003011072)" userId="9fc26163-4123-42ba-96a7-f2d67234bb83" providerId="ADAL" clId="{71796DD3-C1E9-4EA4-B12D-E43D770802D0}" dt="2023-04-04T16:53:59.633" v="597" actId="478"/>
          <pc:sldLayoutMkLst>
            <pc:docMk/>
            <pc:sldMasterMk cId="3223999130" sldId="2147483696"/>
            <pc:sldLayoutMk cId="2626306201" sldId="2147483695"/>
          </pc:sldLayoutMkLst>
          <pc:spChg chg="del">
            <ac:chgData name="ADITHYA DUTT KAMBHAMPATI (RA2011003011072)" userId="9fc26163-4123-42ba-96a7-f2d67234bb83" providerId="ADAL" clId="{71796DD3-C1E9-4EA4-B12D-E43D770802D0}" dt="2023-04-04T16:53:50.528" v="594" actId="478"/>
            <ac:spMkLst>
              <pc:docMk/>
              <pc:sldMasterMk cId="3223999130" sldId="2147483696"/>
              <pc:sldLayoutMk cId="2626306201" sldId="2147483695"/>
              <ac:spMk id="3" creationId="{906ADBD7-8355-4951-B459-EC284BCE83AA}"/>
            </ac:spMkLst>
          </pc:spChg>
          <pc:spChg chg="del">
            <ac:chgData name="ADITHYA DUTT KAMBHAMPATI (RA2011003011072)" userId="9fc26163-4123-42ba-96a7-f2d67234bb83" providerId="ADAL" clId="{71796DD3-C1E9-4EA4-B12D-E43D770802D0}" dt="2023-04-04T16:53:58.158" v="596" actId="478"/>
            <ac:spMkLst>
              <pc:docMk/>
              <pc:sldMasterMk cId="3223999130" sldId="2147483696"/>
              <pc:sldLayoutMk cId="2626306201" sldId="2147483695"/>
              <ac:spMk id="4" creationId="{D8A140A0-8435-451E-9A8E-9C33B97E1B11}"/>
            </ac:spMkLst>
          </pc:spChg>
          <pc:spChg chg="del">
            <ac:chgData name="ADITHYA DUTT KAMBHAMPATI (RA2011003011072)" userId="9fc26163-4123-42ba-96a7-f2d67234bb83" providerId="ADAL" clId="{71796DD3-C1E9-4EA4-B12D-E43D770802D0}" dt="2023-04-04T16:53:59.633" v="597" actId="478"/>
            <ac:spMkLst>
              <pc:docMk/>
              <pc:sldMasterMk cId="3223999130" sldId="2147483696"/>
              <pc:sldLayoutMk cId="2626306201" sldId="2147483695"/>
              <ac:spMk id="5" creationId="{93BDD90A-F598-4982-8244-00A2189F77BD}"/>
            </ac:spMkLst>
          </pc:spChg>
          <pc:spChg chg="del">
            <ac:chgData name="ADITHYA DUTT KAMBHAMPATI (RA2011003011072)" userId="9fc26163-4123-42ba-96a7-f2d67234bb83" providerId="ADAL" clId="{71796DD3-C1E9-4EA4-B12D-E43D770802D0}" dt="2023-04-04T16:53:52.452" v="595" actId="478"/>
            <ac:spMkLst>
              <pc:docMk/>
              <pc:sldMasterMk cId="3223999130" sldId="2147483696"/>
              <pc:sldLayoutMk cId="2626306201" sldId="2147483695"/>
              <ac:spMk id="15" creationId="{B6E88236-C248-4008-9619-75BCE6D3401C}"/>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4/9/2023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4/9/2023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a:xfrm>
            <a:off x="5821279" y="6118484"/>
            <a:ext cx="549442" cy="365125"/>
          </a:xfrm>
          <a:prstGeom prst="rect">
            <a:avLst/>
          </a:prstGeom>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a:xfrm>
            <a:off x="8610600" y="6118484"/>
            <a:ext cx="2743200" cy="365125"/>
          </a:xfrm>
          <a:prstGeom prst="rect">
            <a:avLst/>
          </a:prstGeom>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a:xfrm>
            <a:off x="838200" y="6118484"/>
            <a:ext cx="3398763" cy="365125"/>
          </a:xfrm>
          <a:prstGeom prst="rect">
            <a:avLst/>
          </a:prstGeom>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a:xfrm>
            <a:off x="5821279" y="6118484"/>
            <a:ext cx="549442" cy="365125"/>
          </a:xfrm>
          <a:prstGeom prst="rect">
            <a:avLst/>
          </a:prstGeom>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a:xfrm>
            <a:off x="8610600" y="6118484"/>
            <a:ext cx="2743200" cy="365125"/>
          </a:xfrm>
          <a:prstGeom prst="rect">
            <a:avLst/>
          </a:prstGeom>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a:xfrm>
            <a:off x="838200" y="6118484"/>
            <a:ext cx="3398763" cy="365125"/>
          </a:xfrm>
          <a:prstGeom prst="rect">
            <a:avLst/>
          </a:prstGeom>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a:xfrm>
            <a:off x="5821279" y="6118484"/>
            <a:ext cx="549442" cy="365125"/>
          </a:xfrm>
          <a:prstGeom prst="rect">
            <a:avLst/>
          </a:prstGeom>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a:xfrm>
            <a:off x="8610600" y="6118484"/>
            <a:ext cx="2743200" cy="365125"/>
          </a:xfrm>
          <a:prstGeom prst="rect">
            <a:avLst/>
          </a:prstGeom>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a:xfrm>
            <a:off x="838200" y="6118484"/>
            <a:ext cx="3398763" cy="365125"/>
          </a:xfrm>
          <a:prstGeom prst="rect">
            <a:avLst/>
          </a:prstGeom>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a:xfrm>
            <a:off x="8610600" y="6118484"/>
            <a:ext cx="2743200" cy="365125"/>
          </a:xfrm>
          <a:prstGeom prst="rect">
            <a:avLst/>
          </a:prstGeom>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a:xfrm>
            <a:off x="838200" y="6118484"/>
            <a:ext cx="3398763" cy="365125"/>
          </a:xfrm>
          <a:prstGeom prst="rect">
            <a:avLst/>
          </a:prstGeom>
        </p:spPr>
        <p:txBody>
          <a:bodyPr/>
          <a:lstStyle/>
          <a:p>
            <a:r>
              <a:rPr lang="en-US" noProof="0" dirty="0"/>
              <a:t>ADD A FOOTER</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a:xfrm>
            <a:off x="5821279" y="6118484"/>
            <a:ext cx="549442" cy="365125"/>
          </a:xfrm>
          <a:prstGeom prst="rect">
            <a:avLst/>
          </a:prstGeom>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a:xfrm>
            <a:off x="8610600" y="6118484"/>
            <a:ext cx="2743200" cy="365125"/>
          </a:xfrm>
          <a:prstGeom prst="rect">
            <a:avLst/>
          </a:prstGeom>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a:xfrm>
            <a:off x="838200" y="6118484"/>
            <a:ext cx="3398763" cy="365125"/>
          </a:xfrm>
          <a:prstGeom prst="rect">
            <a:avLst/>
          </a:prstGeom>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a:xfrm>
            <a:off x="5821279" y="6118484"/>
            <a:ext cx="549442" cy="365125"/>
          </a:xfrm>
          <a:prstGeom prst="rect">
            <a:avLst/>
          </a:prstGeom>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a:xfrm>
            <a:off x="8610600" y="6118484"/>
            <a:ext cx="2743200" cy="365125"/>
          </a:xfrm>
          <a:prstGeom prst="rect">
            <a:avLst/>
          </a:prstGeom>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a:xfrm>
            <a:off x="838200" y="6118484"/>
            <a:ext cx="3398763" cy="365125"/>
          </a:xfrm>
          <a:prstGeom prst="rect">
            <a:avLst/>
          </a:prstGeom>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a:xfrm>
            <a:off x="5821279" y="6118484"/>
            <a:ext cx="549442" cy="365125"/>
          </a:xfrm>
          <a:prstGeom prst="rect">
            <a:avLst/>
          </a:prstGeom>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a:xfrm>
            <a:off x="8610600" y="6118484"/>
            <a:ext cx="2743200" cy="365125"/>
          </a:xfrm>
          <a:prstGeom prst="rect">
            <a:avLst/>
          </a:prstGeom>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a:xfrm>
            <a:off x="838200" y="6118484"/>
            <a:ext cx="3398763" cy="365125"/>
          </a:xfrm>
          <a:prstGeom prst="rect">
            <a:avLst/>
          </a:prstGeom>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a:xfrm>
            <a:off x="5821279" y="6118484"/>
            <a:ext cx="549442" cy="365125"/>
          </a:xfrm>
          <a:prstGeom prst="rect">
            <a:avLst/>
          </a:prstGeom>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a:xfrm>
            <a:off x="8610600" y="6118484"/>
            <a:ext cx="2743200" cy="365125"/>
          </a:xfrm>
          <a:prstGeom prst="rect">
            <a:avLst/>
          </a:prstGeom>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a:xfrm>
            <a:off x="838200" y="6118484"/>
            <a:ext cx="3398763" cy="365125"/>
          </a:xfrm>
          <a:prstGeom prst="rect">
            <a:avLst/>
          </a:prstGeom>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a:xfrm>
            <a:off x="5821279" y="6118484"/>
            <a:ext cx="549442" cy="365125"/>
          </a:xfrm>
          <a:prstGeom prst="rect">
            <a:avLst/>
          </a:prstGeom>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a:xfrm>
            <a:off x="8610600" y="6118484"/>
            <a:ext cx="2743200" cy="365125"/>
          </a:xfrm>
          <a:prstGeom prst="rect">
            <a:avLst/>
          </a:prstGeom>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a:xfrm>
            <a:off x="838200" y="6118484"/>
            <a:ext cx="3398763" cy="365125"/>
          </a:xfrm>
          <a:prstGeom prst="rect">
            <a:avLst/>
          </a:prstGeom>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a:xfrm>
            <a:off x="5821279" y="6118484"/>
            <a:ext cx="549442" cy="365125"/>
          </a:xfrm>
          <a:prstGeom prst="rect">
            <a:avLst/>
          </a:prstGeom>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a:xfrm>
            <a:off x="8610600" y="6118484"/>
            <a:ext cx="2743200" cy="365125"/>
          </a:xfrm>
          <a:prstGeom prst="rect">
            <a:avLst/>
          </a:prstGeom>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a:xfrm>
            <a:off x="838200" y="6118484"/>
            <a:ext cx="3398763" cy="365125"/>
          </a:xfrm>
          <a:prstGeom prst="rect">
            <a:avLst/>
          </a:prstGeom>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a:xfrm>
            <a:off x="5821279" y="6118484"/>
            <a:ext cx="549442" cy="365125"/>
          </a:xfrm>
          <a:prstGeom prst="rect">
            <a:avLst/>
          </a:prstGeom>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a:xfrm>
            <a:off x="8610600" y="6118484"/>
            <a:ext cx="2743200" cy="365125"/>
          </a:xfrm>
          <a:prstGeom prst="rect">
            <a:avLst/>
          </a:prstGeom>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a:xfrm>
            <a:off x="838200" y="6118484"/>
            <a:ext cx="3398763" cy="365125"/>
          </a:xfrm>
          <a:prstGeom prst="rect">
            <a:avLst/>
          </a:prstGeom>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97"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data.gov.in/"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Indian Key Commodities Retail</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FB0120-649C-3A30-FB78-45BBC132E5E2}"/>
              </a:ext>
            </a:extLst>
          </p:cNvPr>
          <p:cNvSpPr>
            <a:spLocks noGrp="1"/>
          </p:cNvSpPr>
          <p:nvPr>
            <p:ph type="title"/>
          </p:nvPr>
        </p:nvSpPr>
        <p:spPr>
          <a:xfrm>
            <a:off x="838200" y="365125"/>
            <a:ext cx="10515600" cy="1325563"/>
          </a:xfrm>
        </p:spPr>
        <p:txBody>
          <a:bodyPr anchor="ctr">
            <a:normAutofit/>
          </a:bodyPr>
          <a:lstStyle/>
          <a:p>
            <a:r>
              <a:rPr lang="en-IN" dirty="0"/>
              <a:t>Scatter Plot matrix</a:t>
            </a:r>
          </a:p>
        </p:txBody>
      </p:sp>
      <p:pic>
        <p:nvPicPr>
          <p:cNvPr id="2" name="Google Shape;74;p16">
            <a:extLst>
              <a:ext uri="{FF2B5EF4-FFF2-40B4-BE49-F238E27FC236}">
                <a16:creationId xmlns:a16="http://schemas.microsoft.com/office/drawing/2014/main" id="{58344698-C200-B589-4BAD-0D0792813D15}"/>
              </a:ext>
            </a:extLst>
          </p:cNvPr>
          <p:cNvPicPr preferRelativeResize="0"/>
          <p:nvPr/>
        </p:nvPicPr>
        <p:blipFill>
          <a:blip r:embed="rId2">
            <a:alphaModFix/>
          </a:blip>
          <a:stretch>
            <a:fillRect/>
          </a:stretch>
        </p:blipFill>
        <p:spPr>
          <a:xfrm>
            <a:off x="962026" y="2012878"/>
            <a:ext cx="9610724" cy="3870673"/>
          </a:xfrm>
          <a:prstGeom prst="rect">
            <a:avLst/>
          </a:prstGeom>
          <a:noFill/>
          <a:ln>
            <a:noFill/>
          </a:ln>
        </p:spPr>
      </p:pic>
    </p:spTree>
    <p:extLst>
      <p:ext uri="{BB962C8B-B14F-4D97-AF65-F5344CB8AC3E}">
        <p14:creationId xmlns:p14="http://schemas.microsoft.com/office/powerpoint/2010/main" val="854296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FB0120-649C-3A30-FB78-45BBC132E5E2}"/>
              </a:ext>
            </a:extLst>
          </p:cNvPr>
          <p:cNvSpPr>
            <a:spLocks noGrp="1"/>
          </p:cNvSpPr>
          <p:nvPr>
            <p:ph type="title"/>
          </p:nvPr>
        </p:nvSpPr>
        <p:spPr>
          <a:xfrm>
            <a:off x="838200" y="365125"/>
            <a:ext cx="10515600" cy="1325563"/>
          </a:xfrm>
        </p:spPr>
        <p:txBody>
          <a:bodyPr anchor="ctr">
            <a:normAutofit/>
          </a:bodyPr>
          <a:lstStyle/>
          <a:p>
            <a:r>
              <a:rPr lang="en-IN" dirty="0"/>
              <a:t>Scatter Plot</a:t>
            </a:r>
          </a:p>
        </p:txBody>
      </p:sp>
      <p:pic>
        <p:nvPicPr>
          <p:cNvPr id="3" name="Google Shape;81;p17">
            <a:extLst>
              <a:ext uri="{FF2B5EF4-FFF2-40B4-BE49-F238E27FC236}">
                <a16:creationId xmlns:a16="http://schemas.microsoft.com/office/drawing/2014/main" id="{5C1FAE99-E0DB-51A0-D80F-16DAE76A6A03}"/>
              </a:ext>
            </a:extLst>
          </p:cNvPr>
          <p:cNvPicPr preferRelativeResize="0"/>
          <p:nvPr/>
        </p:nvPicPr>
        <p:blipFill>
          <a:blip r:embed="rId2">
            <a:alphaModFix/>
          </a:blip>
          <a:stretch>
            <a:fillRect/>
          </a:stretch>
        </p:blipFill>
        <p:spPr>
          <a:xfrm>
            <a:off x="838200" y="1741487"/>
            <a:ext cx="10515600" cy="4554538"/>
          </a:xfrm>
          <a:prstGeom prst="rect">
            <a:avLst/>
          </a:prstGeom>
          <a:noFill/>
          <a:ln>
            <a:noFill/>
          </a:ln>
        </p:spPr>
      </p:pic>
    </p:spTree>
    <p:extLst>
      <p:ext uri="{BB962C8B-B14F-4D97-AF65-F5344CB8AC3E}">
        <p14:creationId xmlns:p14="http://schemas.microsoft.com/office/powerpoint/2010/main" val="2937167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FB0120-649C-3A30-FB78-45BBC132E5E2}"/>
              </a:ext>
            </a:extLst>
          </p:cNvPr>
          <p:cNvSpPr>
            <a:spLocks noGrp="1"/>
          </p:cNvSpPr>
          <p:nvPr>
            <p:ph type="title"/>
          </p:nvPr>
        </p:nvSpPr>
        <p:spPr>
          <a:xfrm>
            <a:off x="838200" y="365125"/>
            <a:ext cx="10515600" cy="1325563"/>
          </a:xfrm>
        </p:spPr>
        <p:txBody>
          <a:bodyPr anchor="ctr">
            <a:normAutofit/>
          </a:bodyPr>
          <a:lstStyle/>
          <a:p>
            <a:r>
              <a:rPr lang="en-IN" dirty="0"/>
              <a:t>Violin Plot</a:t>
            </a:r>
          </a:p>
        </p:txBody>
      </p:sp>
      <p:pic>
        <p:nvPicPr>
          <p:cNvPr id="2" name="Google Shape;88;p18">
            <a:extLst>
              <a:ext uri="{FF2B5EF4-FFF2-40B4-BE49-F238E27FC236}">
                <a16:creationId xmlns:a16="http://schemas.microsoft.com/office/drawing/2014/main" id="{F2AECC06-FECC-447F-ACCF-86D120C80FA5}"/>
              </a:ext>
            </a:extLst>
          </p:cNvPr>
          <p:cNvPicPr preferRelativeResize="0"/>
          <p:nvPr/>
        </p:nvPicPr>
        <p:blipFill>
          <a:blip r:embed="rId2">
            <a:alphaModFix/>
          </a:blip>
          <a:stretch>
            <a:fillRect/>
          </a:stretch>
        </p:blipFill>
        <p:spPr>
          <a:xfrm>
            <a:off x="762000" y="1690688"/>
            <a:ext cx="10591800" cy="4595812"/>
          </a:xfrm>
          <a:prstGeom prst="rect">
            <a:avLst/>
          </a:prstGeom>
          <a:noFill/>
          <a:ln>
            <a:noFill/>
          </a:ln>
        </p:spPr>
      </p:pic>
    </p:spTree>
    <p:extLst>
      <p:ext uri="{BB962C8B-B14F-4D97-AF65-F5344CB8AC3E}">
        <p14:creationId xmlns:p14="http://schemas.microsoft.com/office/powerpoint/2010/main" val="3106933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05C0-E77A-EF47-5200-5B755F5FAE03}"/>
              </a:ext>
            </a:extLst>
          </p:cNvPr>
          <p:cNvSpPr>
            <a:spLocks noGrp="1"/>
          </p:cNvSpPr>
          <p:nvPr>
            <p:ph type="title"/>
          </p:nvPr>
        </p:nvSpPr>
        <p:spPr/>
        <p:txBody>
          <a:bodyPr>
            <a:noAutofit/>
          </a:bodyPr>
          <a:lstStyle/>
          <a:p>
            <a:r>
              <a:rPr lang="en-US" sz="6600" dirty="0"/>
              <a:t>Tableau Visualization</a:t>
            </a:r>
            <a:endParaRPr lang="en-IN" sz="6600" dirty="0"/>
          </a:p>
        </p:txBody>
      </p:sp>
    </p:spTree>
    <p:extLst>
      <p:ext uri="{BB962C8B-B14F-4D97-AF65-F5344CB8AC3E}">
        <p14:creationId xmlns:p14="http://schemas.microsoft.com/office/powerpoint/2010/main" val="4133455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4">
            <a:extLst>
              <a:ext uri="{FF2B5EF4-FFF2-40B4-BE49-F238E27FC236}">
                <a16:creationId xmlns:a16="http://schemas.microsoft.com/office/drawing/2014/main" id="{183D465B-E60A-AC63-78AB-D3F609B2ABA4}"/>
              </a:ext>
            </a:extLst>
          </p:cNvPr>
          <p:cNvSpPr>
            <a:spLocks noGrp="1"/>
          </p:cNvSpPr>
          <p:nvPr>
            <p:ph sz="half" idx="1"/>
          </p:nvPr>
        </p:nvSpPr>
        <p:spPr>
          <a:xfrm>
            <a:off x="838200" y="1825625"/>
            <a:ext cx="5181600" cy="4351338"/>
          </a:xfrm>
        </p:spPr>
        <p:txBody>
          <a:bodyPr/>
          <a:lstStyle/>
          <a:p>
            <a:r>
              <a:rPr lang="en-US" dirty="0"/>
              <a:t>Sothern Region has the highest average price per kg of all commodities.</a:t>
            </a:r>
          </a:p>
          <a:p>
            <a:r>
              <a:rPr lang="en-US" dirty="0"/>
              <a:t>Northeastern Region has the lowest average price per kg of all commodities.</a:t>
            </a:r>
          </a:p>
        </p:txBody>
      </p:sp>
      <p:pic>
        <p:nvPicPr>
          <p:cNvPr id="19" name="slide2" descr="Avg. Price kg in each region">
            <a:extLst>
              <a:ext uri="{FF2B5EF4-FFF2-40B4-BE49-F238E27FC236}">
                <a16:creationId xmlns:a16="http://schemas.microsoft.com/office/drawing/2014/main" id="{A48EFF60-DE7F-F854-A59E-0D744B51EA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66245"/>
            <a:ext cx="5181600" cy="3070098"/>
          </a:xfrm>
          <a:prstGeom prst="rect">
            <a:avLst/>
          </a:prstGeom>
          <a:noFill/>
        </p:spPr>
      </p:pic>
      <p:sp>
        <p:nvSpPr>
          <p:cNvPr id="25" name="Title 3">
            <a:extLst>
              <a:ext uri="{FF2B5EF4-FFF2-40B4-BE49-F238E27FC236}">
                <a16:creationId xmlns:a16="http://schemas.microsoft.com/office/drawing/2014/main" id="{8527E09D-477B-507D-A959-9E80E58AA0F7}"/>
              </a:ext>
            </a:extLst>
          </p:cNvPr>
          <p:cNvSpPr>
            <a:spLocks noGrp="1"/>
          </p:cNvSpPr>
          <p:nvPr>
            <p:ph type="title"/>
          </p:nvPr>
        </p:nvSpPr>
        <p:spPr>
          <a:xfrm>
            <a:off x="838200" y="365125"/>
            <a:ext cx="10515600" cy="1325563"/>
          </a:xfrm>
        </p:spPr>
        <p:txBody>
          <a:bodyPr/>
          <a:lstStyle/>
          <a:p>
            <a:r>
              <a:rPr lang="en-US" dirty="0">
                <a:latin typeface="Times New Roman" panose="02020603050405020304" pitchFamily="18" charset="0"/>
                <a:cs typeface="Times New Roman" panose="02020603050405020304" pitchFamily="18" charset="0"/>
              </a:rPr>
              <a:t>Average Price per kg in each Region</a:t>
            </a:r>
          </a:p>
        </p:txBody>
      </p:sp>
    </p:spTree>
    <p:extLst>
      <p:ext uri="{BB962C8B-B14F-4D97-AF65-F5344CB8AC3E}">
        <p14:creationId xmlns:p14="http://schemas.microsoft.com/office/powerpoint/2010/main" val="250196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7" descr="Pie Chart of avg. Price per kg across regions">
            <a:extLst>
              <a:ext uri="{FF2B5EF4-FFF2-40B4-BE49-F238E27FC236}">
                <a16:creationId xmlns:a16="http://schemas.microsoft.com/office/drawing/2014/main" id="{98A1CEA6-1B2A-1216-B0B3-E0C58D14CB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2869" y="1825625"/>
            <a:ext cx="6746261" cy="4351338"/>
          </a:xfrm>
          <a:prstGeom prst="rect">
            <a:avLst/>
          </a:prstGeom>
          <a:noFill/>
        </p:spPr>
      </p:pic>
      <p:sp>
        <p:nvSpPr>
          <p:cNvPr id="9" name="Title 4">
            <a:extLst>
              <a:ext uri="{FF2B5EF4-FFF2-40B4-BE49-F238E27FC236}">
                <a16:creationId xmlns:a16="http://schemas.microsoft.com/office/drawing/2014/main" id="{3A656F14-4E2C-B6ED-E6F6-9522BE14EC19}"/>
              </a:ext>
            </a:extLst>
          </p:cNvPr>
          <p:cNvSpPr>
            <a:spLocks noGrp="1"/>
          </p:cNvSpPr>
          <p:nvPr>
            <p:ph type="title"/>
          </p:nvPr>
        </p:nvSpPr>
        <p:spPr>
          <a:xfrm>
            <a:off x="838200" y="365125"/>
            <a:ext cx="10515600" cy="1325563"/>
          </a:xfrm>
        </p:spPr>
        <p:txBody>
          <a:bodyPr>
            <a:normAutofit fontScale="90000"/>
          </a:bodyPr>
          <a:lstStyle/>
          <a:p>
            <a:r>
              <a:rPr lang="en-US" dirty="0"/>
              <a:t>Pie Chart of avg Price per kg across Regions</a:t>
            </a:r>
          </a:p>
        </p:txBody>
      </p:sp>
    </p:spTree>
    <p:extLst>
      <p:ext uri="{BB962C8B-B14F-4D97-AF65-F5344CB8AC3E}">
        <p14:creationId xmlns:p14="http://schemas.microsoft.com/office/powerpoint/2010/main" val="247782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a:extLst>
              <a:ext uri="{FF2B5EF4-FFF2-40B4-BE49-F238E27FC236}">
                <a16:creationId xmlns:a16="http://schemas.microsoft.com/office/drawing/2014/main" id="{05DA1490-7303-0CFD-B34A-9CB4C019C1B6}"/>
              </a:ext>
            </a:extLst>
          </p:cNvPr>
          <p:cNvSpPr>
            <a:spLocks noGrp="1"/>
          </p:cNvSpPr>
          <p:nvPr>
            <p:ph type="title"/>
          </p:nvPr>
        </p:nvSpPr>
        <p:spPr>
          <a:xfrm>
            <a:off x="839788" y="457200"/>
            <a:ext cx="3932237" cy="1600200"/>
          </a:xfrm>
        </p:spPr>
        <p:txBody>
          <a:bodyPr anchor="b">
            <a:normAutofit/>
          </a:bodyPr>
          <a:lstStyle/>
          <a:p>
            <a:r>
              <a:rPr lang="en-US" sz="4400" dirty="0"/>
              <a:t>Average Price per kg each Year</a:t>
            </a:r>
          </a:p>
        </p:txBody>
      </p:sp>
      <p:sp>
        <p:nvSpPr>
          <p:cNvPr id="27" name="Text Placeholder 4">
            <a:extLst>
              <a:ext uri="{FF2B5EF4-FFF2-40B4-BE49-F238E27FC236}">
                <a16:creationId xmlns:a16="http://schemas.microsoft.com/office/drawing/2014/main" id="{FDF6F435-E6B7-FBD1-4A9F-7D160460905D}"/>
              </a:ext>
            </a:extLst>
          </p:cNvPr>
          <p:cNvSpPr>
            <a:spLocks noGrp="1"/>
          </p:cNvSpPr>
          <p:nvPr>
            <p:ph type="body" sz="half" idx="2"/>
          </p:nvPr>
        </p:nvSpPr>
        <p:spPr>
          <a:xfrm>
            <a:off x="839788" y="2177592"/>
            <a:ext cx="3932237" cy="3691396"/>
          </a:xfrm>
        </p:spPr>
        <p:txBody>
          <a:bodyPr>
            <a:normAutofit/>
          </a:bodyPr>
          <a:lstStyle/>
          <a:p>
            <a:pPr marL="285750" indent="-285750">
              <a:buFont typeface="Arial" panose="020B0604020202020204" pitchFamily="34" charset="0"/>
              <a:buChar char="•"/>
            </a:pPr>
            <a:r>
              <a:rPr lang="en-US" sz="2800" dirty="0">
                <a:solidFill>
                  <a:schemeClr val="bg1"/>
                </a:solidFill>
              </a:rPr>
              <a:t>There was a slight decrease of average price between the years 1998-2003.</a:t>
            </a:r>
          </a:p>
          <a:p>
            <a:pPr marL="285750" indent="-285750">
              <a:buFont typeface="Arial" panose="020B0604020202020204" pitchFamily="34" charset="0"/>
              <a:buChar char="•"/>
            </a:pPr>
            <a:r>
              <a:rPr lang="en-US" sz="2800" dirty="0">
                <a:solidFill>
                  <a:schemeClr val="bg1"/>
                </a:solidFill>
              </a:rPr>
              <a:t>Since 2003, there is a steady growth in the average price per kg.</a:t>
            </a:r>
          </a:p>
        </p:txBody>
      </p:sp>
      <p:pic>
        <p:nvPicPr>
          <p:cNvPr id="5" name="slide11" descr="Avg. Price per kg each Year">
            <a:extLst>
              <a:ext uri="{FF2B5EF4-FFF2-40B4-BE49-F238E27FC236}">
                <a16:creationId xmlns:a16="http://schemas.microsoft.com/office/drawing/2014/main" id="{A3C547EF-66DE-62BF-DD9F-E37045D5AE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5180012" y="1286701"/>
            <a:ext cx="6172200" cy="3749610"/>
          </a:xfrm>
          <a:prstGeom prst="rect">
            <a:avLst/>
          </a:prstGeom>
          <a:noFill/>
        </p:spPr>
      </p:pic>
    </p:spTree>
    <p:extLst>
      <p:ext uri="{BB962C8B-B14F-4D97-AF65-F5344CB8AC3E}">
        <p14:creationId xmlns:p14="http://schemas.microsoft.com/office/powerpoint/2010/main" val="1569452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E57B-284B-00AA-71DE-F1820091422C}"/>
              </a:ext>
            </a:extLst>
          </p:cNvPr>
          <p:cNvSpPr>
            <a:spLocks noGrp="1"/>
          </p:cNvSpPr>
          <p:nvPr>
            <p:ph type="title"/>
          </p:nvPr>
        </p:nvSpPr>
        <p:spPr>
          <a:xfrm>
            <a:off x="838200" y="365125"/>
            <a:ext cx="10515600" cy="1325563"/>
          </a:xfrm>
        </p:spPr>
        <p:txBody>
          <a:bodyPr anchor="ctr">
            <a:normAutofit/>
          </a:bodyPr>
          <a:lstStyle/>
          <a:p>
            <a:r>
              <a:rPr lang="en-US" dirty="0"/>
              <a:t>Tree map of avg. Price per kg each Year</a:t>
            </a:r>
            <a:endParaRPr lang="en-IN" dirty="0"/>
          </a:p>
        </p:txBody>
      </p:sp>
      <p:sp>
        <p:nvSpPr>
          <p:cNvPr id="4" name="Content Placeholder 3">
            <a:extLst>
              <a:ext uri="{FF2B5EF4-FFF2-40B4-BE49-F238E27FC236}">
                <a16:creationId xmlns:a16="http://schemas.microsoft.com/office/drawing/2014/main" id="{BB47F972-6A10-0126-AC0D-F0EDBF9AB0BC}"/>
              </a:ext>
            </a:extLst>
          </p:cNvPr>
          <p:cNvSpPr>
            <a:spLocks noGrp="1"/>
          </p:cNvSpPr>
          <p:nvPr>
            <p:ph sz="half" idx="1"/>
          </p:nvPr>
        </p:nvSpPr>
        <p:spPr>
          <a:xfrm>
            <a:off x="838200" y="1825625"/>
            <a:ext cx="5181600" cy="4351338"/>
          </a:xfrm>
        </p:spPr>
        <p:txBody>
          <a:bodyPr>
            <a:normAutofit/>
          </a:bodyPr>
          <a:lstStyle/>
          <a:p>
            <a:r>
              <a:rPr lang="en-US" dirty="0"/>
              <a:t>Another representation to show that the average price were higher after 2009.</a:t>
            </a:r>
          </a:p>
          <a:p>
            <a:r>
              <a:rPr lang="en-US" dirty="0"/>
              <a:t>It also tells us that the average price before 2000 were greater than average price during 2000-2007.</a:t>
            </a:r>
            <a:endParaRPr lang="en-IN" dirty="0"/>
          </a:p>
        </p:txBody>
      </p:sp>
      <p:pic>
        <p:nvPicPr>
          <p:cNvPr id="5" name="slide8" descr="Treemap of avg. Price per kg each year">
            <a:extLst>
              <a:ext uri="{FF2B5EF4-FFF2-40B4-BE49-F238E27FC236}">
                <a16:creationId xmlns:a16="http://schemas.microsoft.com/office/drawing/2014/main" id="{E6194688-0851-4DA1-9613-DCE978B6E7B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576354"/>
            <a:ext cx="5181600" cy="2849879"/>
          </a:xfrm>
          <a:prstGeom prst="rect">
            <a:avLst/>
          </a:prstGeom>
          <a:noFill/>
        </p:spPr>
      </p:pic>
    </p:spTree>
    <p:extLst>
      <p:ext uri="{BB962C8B-B14F-4D97-AF65-F5344CB8AC3E}">
        <p14:creationId xmlns:p14="http://schemas.microsoft.com/office/powerpoint/2010/main" val="404127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ED0A-DA4B-0B8B-CC35-5C51B25885E1}"/>
              </a:ext>
            </a:extLst>
          </p:cNvPr>
          <p:cNvSpPr>
            <a:spLocks noGrp="1"/>
          </p:cNvSpPr>
          <p:nvPr>
            <p:ph type="title"/>
          </p:nvPr>
        </p:nvSpPr>
        <p:spPr/>
        <p:txBody>
          <a:bodyPr>
            <a:normAutofit/>
          </a:bodyPr>
          <a:lstStyle/>
          <a:p>
            <a:r>
              <a:rPr lang="en-US" dirty="0"/>
              <a:t>Avg. Price per kg of each Commodity</a:t>
            </a:r>
            <a:endParaRPr lang="en-IN" dirty="0"/>
          </a:p>
        </p:txBody>
      </p:sp>
      <p:sp>
        <p:nvSpPr>
          <p:cNvPr id="3" name="Content Placeholder 2">
            <a:extLst>
              <a:ext uri="{FF2B5EF4-FFF2-40B4-BE49-F238E27FC236}">
                <a16:creationId xmlns:a16="http://schemas.microsoft.com/office/drawing/2014/main" id="{51E128F3-7E56-557B-7D9D-C9A19563DD3E}"/>
              </a:ext>
            </a:extLst>
          </p:cNvPr>
          <p:cNvSpPr>
            <a:spLocks noGrp="1"/>
          </p:cNvSpPr>
          <p:nvPr>
            <p:ph sz="half" idx="1"/>
          </p:nvPr>
        </p:nvSpPr>
        <p:spPr/>
        <p:txBody>
          <a:bodyPr/>
          <a:lstStyle/>
          <a:p>
            <a:r>
              <a:rPr lang="en-US" dirty="0"/>
              <a:t>Tea has the highest average price per kg.</a:t>
            </a:r>
          </a:p>
          <a:p>
            <a:r>
              <a:rPr lang="en-US" dirty="0"/>
              <a:t>Iodized Salt has the lowest average price per kg. </a:t>
            </a:r>
            <a:endParaRPr lang="en-IN" dirty="0"/>
          </a:p>
        </p:txBody>
      </p:sp>
      <p:pic>
        <p:nvPicPr>
          <p:cNvPr id="5" name="slide3" descr="Avg. Price per kg of each Commodity">
            <a:extLst>
              <a:ext uri="{FF2B5EF4-FFF2-40B4-BE49-F238E27FC236}">
                <a16:creationId xmlns:a16="http://schemas.microsoft.com/office/drawing/2014/main" id="{FD244AA2-63BC-F3B1-AC9E-98FCCC3369B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25465"/>
            <a:ext cx="5181600" cy="3151657"/>
          </a:xfrm>
          <a:prstGeom prst="rect">
            <a:avLst/>
          </a:prstGeom>
        </p:spPr>
      </p:pic>
    </p:spTree>
    <p:extLst>
      <p:ext uri="{BB962C8B-B14F-4D97-AF65-F5344CB8AC3E}">
        <p14:creationId xmlns:p14="http://schemas.microsoft.com/office/powerpoint/2010/main" val="1260007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1A249-9F6B-C91E-2EB5-8ADDEAC1A996}"/>
              </a:ext>
            </a:extLst>
          </p:cNvPr>
          <p:cNvSpPr>
            <a:spLocks noGrp="1"/>
          </p:cNvSpPr>
          <p:nvPr>
            <p:ph type="title"/>
          </p:nvPr>
        </p:nvSpPr>
        <p:spPr/>
        <p:txBody>
          <a:bodyPr/>
          <a:lstStyle/>
          <a:p>
            <a:r>
              <a:rPr lang="en-US" dirty="0"/>
              <a:t>Avg. Price per kg of each Commodity</a:t>
            </a:r>
            <a:endParaRPr lang="en-IN" dirty="0"/>
          </a:p>
        </p:txBody>
      </p:sp>
      <p:pic>
        <p:nvPicPr>
          <p:cNvPr id="7" name="slide9" descr="Avg. Price per kg of each commodity">
            <a:extLst>
              <a:ext uri="{FF2B5EF4-FFF2-40B4-BE49-F238E27FC236}">
                <a16:creationId xmlns:a16="http://schemas.microsoft.com/office/drawing/2014/main" id="{68F9A611-3535-CBFD-3C69-08B9E2A385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3942" y="1825625"/>
            <a:ext cx="7844116" cy="4351338"/>
          </a:xfrm>
          <a:prstGeom prst="rect">
            <a:avLst/>
          </a:prstGeom>
        </p:spPr>
      </p:pic>
    </p:spTree>
    <p:extLst>
      <p:ext uri="{BB962C8B-B14F-4D97-AF65-F5344CB8AC3E}">
        <p14:creationId xmlns:p14="http://schemas.microsoft.com/office/powerpoint/2010/main" val="3147078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FB0120-649C-3A30-FB78-45BBC132E5E2}"/>
              </a:ext>
            </a:extLst>
          </p:cNvPr>
          <p:cNvSpPr>
            <a:spLocks noGrp="1"/>
          </p:cNvSpPr>
          <p:nvPr>
            <p:ph type="title"/>
          </p:nvPr>
        </p:nvSpPr>
        <p:spPr>
          <a:xfrm>
            <a:off x="838200" y="365125"/>
            <a:ext cx="10515600" cy="1325563"/>
          </a:xfrm>
        </p:spPr>
        <p:txBody>
          <a:bodyPr anchor="ctr">
            <a:normAutofit/>
          </a:bodyPr>
          <a:lstStyle/>
          <a:p>
            <a:r>
              <a:rPr lang="en-IN" dirty="0"/>
              <a:t>Team Members</a:t>
            </a:r>
          </a:p>
        </p:txBody>
      </p:sp>
      <p:sp>
        <p:nvSpPr>
          <p:cNvPr id="3" name="TextBox 2">
            <a:extLst>
              <a:ext uri="{FF2B5EF4-FFF2-40B4-BE49-F238E27FC236}">
                <a16:creationId xmlns:a16="http://schemas.microsoft.com/office/drawing/2014/main" id="{338D7A60-03E9-521D-EE82-8EB9CFC16780}"/>
              </a:ext>
            </a:extLst>
          </p:cNvPr>
          <p:cNvSpPr txBox="1"/>
          <p:nvPr/>
        </p:nvSpPr>
        <p:spPr>
          <a:xfrm>
            <a:off x="838199" y="1690688"/>
            <a:ext cx="9789367" cy="1898468"/>
          </a:xfrm>
          <a:prstGeom prst="rect">
            <a:avLst/>
          </a:prstGeom>
          <a:noFill/>
        </p:spPr>
        <p:txBody>
          <a:bodyPr wrap="square">
            <a:spAutoFit/>
          </a:bodyPr>
          <a:lstStyle/>
          <a:p>
            <a:pPr marL="285750" lvl="0" indent="-285750" rtl="0">
              <a:lnSpc>
                <a:spcPct val="110000"/>
              </a:lnSpc>
              <a:spcBef>
                <a:spcPts val="0"/>
              </a:spcBef>
              <a:spcAft>
                <a:spcPts val="0"/>
              </a:spcAft>
              <a:buClr>
                <a:schemeClr val="bg1"/>
              </a:buClr>
              <a:buSzPct val="44000"/>
              <a:buFont typeface="Times New Roman" panose="02020603050405020304" pitchFamily="18" charset="0"/>
              <a:buChar char="•"/>
            </a:pPr>
            <a:r>
              <a:rPr lang="en-IN" sz="1800" dirty="0">
                <a:solidFill>
                  <a:schemeClr val="bg1"/>
                </a:solidFill>
              </a:rPr>
              <a:t>M.M.SABARESH(RA2011003010781)</a:t>
            </a:r>
          </a:p>
          <a:p>
            <a:pPr marL="285750" lvl="0" indent="-285750" rtl="0">
              <a:lnSpc>
                <a:spcPct val="110000"/>
              </a:lnSpc>
              <a:spcBef>
                <a:spcPts val="0"/>
              </a:spcBef>
              <a:spcAft>
                <a:spcPts val="0"/>
              </a:spcAft>
              <a:buClr>
                <a:schemeClr val="bg1"/>
              </a:buClr>
              <a:buSzPct val="44000"/>
              <a:buFont typeface="Arial" panose="020B0604020202020204" pitchFamily="34" charset="0"/>
              <a:buChar char="•"/>
            </a:pPr>
            <a:r>
              <a:rPr lang="en-IN" sz="1800" dirty="0">
                <a:solidFill>
                  <a:schemeClr val="bg1"/>
                </a:solidFill>
              </a:rPr>
              <a:t>ADARSH VARDHAN SINGH(RA2011003010794)</a:t>
            </a:r>
          </a:p>
          <a:p>
            <a:pPr marL="285750" lvl="0" indent="-285750" rtl="0">
              <a:lnSpc>
                <a:spcPct val="110000"/>
              </a:lnSpc>
              <a:spcBef>
                <a:spcPts val="0"/>
              </a:spcBef>
              <a:spcAft>
                <a:spcPts val="0"/>
              </a:spcAft>
              <a:buClr>
                <a:schemeClr val="bg1"/>
              </a:buClr>
              <a:buSzPct val="44000"/>
              <a:buFont typeface="Arial" panose="020B0604020202020204" pitchFamily="34" charset="0"/>
              <a:buChar char="•"/>
            </a:pPr>
            <a:r>
              <a:rPr lang="en-IN" sz="1800" dirty="0">
                <a:solidFill>
                  <a:schemeClr val="bg1"/>
                </a:solidFill>
              </a:rPr>
              <a:t>ADITHYA DUTT KAMBHAMPATI(RA2011003011072)</a:t>
            </a:r>
          </a:p>
          <a:p>
            <a:pPr marL="285750" lvl="0" indent="-285750" rtl="0">
              <a:lnSpc>
                <a:spcPct val="110000"/>
              </a:lnSpc>
              <a:spcBef>
                <a:spcPts val="0"/>
              </a:spcBef>
              <a:spcAft>
                <a:spcPts val="0"/>
              </a:spcAft>
              <a:buClr>
                <a:schemeClr val="bg1"/>
              </a:buClr>
              <a:buSzPct val="44000"/>
              <a:buFont typeface="Arial" panose="020B0604020202020204" pitchFamily="34" charset="0"/>
              <a:buChar char="•"/>
            </a:pPr>
            <a:r>
              <a:rPr lang="en-IN" sz="1800" dirty="0">
                <a:solidFill>
                  <a:schemeClr val="bg1"/>
                </a:solidFill>
              </a:rPr>
              <a:t>SARVESH EKNATH MOTE(RA2011003011094)</a:t>
            </a:r>
          </a:p>
          <a:p>
            <a:pPr marL="285750" lvl="0" indent="-285750" rtl="0">
              <a:lnSpc>
                <a:spcPct val="110000"/>
              </a:lnSpc>
              <a:spcBef>
                <a:spcPts val="0"/>
              </a:spcBef>
              <a:spcAft>
                <a:spcPts val="0"/>
              </a:spcAft>
              <a:buClr>
                <a:schemeClr val="bg1"/>
              </a:buClr>
              <a:buSzPct val="44000"/>
              <a:buFont typeface="Arial" panose="020B0604020202020204" pitchFamily="34" charset="0"/>
              <a:buChar char="•"/>
            </a:pPr>
            <a:r>
              <a:rPr lang="en-IN" sz="1800" dirty="0">
                <a:solidFill>
                  <a:schemeClr val="bg1"/>
                </a:solidFill>
              </a:rPr>
              <a:t>MRITUNJAY KUMAR JHA(RA2011003011069)</a:t>
            </a:r>
          </a:p>
          <a:p>
            <a:pPr marL="285750" lvl="0" indent="-285750" rtl="0">
              <a:lnSpc>
                <a:spcPct val="110000"/>
              </a:lnSpc>
              <a:spcBef>
                <a:spcPts val="0"/>
              </a:spcBef>
              <a:spcAft>
                <a:spcPts val="0"/>
              </a:spcAft>
              <a:buClr>
                <a:schemeClr val="bg1"/>
              </a:buClr>
              <a:buSzPct val="44000"/>
              <a:buFont typeface="Arial" panose="020B0604020202020204" pitchFamily="34" charset="0"/>
              <a:buChar char="•"/>
            </a:pPr>
            <a:r>
              <a:rPr lang="en-IN" sz="1800" dirty="0">
                <a:solidFill>
                  <a:schemeClr val="bg1"/>
                </a:solidFill>
              </a:rPr>
              <a:t>PRIYANSHU JHA(RA2011003011071)</a:t>
            </a:r>
          </a:p>
        </p:txBody>
      </p:sp>
    </p:spTree>
    <p:extLst>
      <p:ext uri="{BB962C8B-B14F-4D97-AF65-F5344CB8AC3E}">
        <p14:creationId xmlns:p14="http://schemas.microsoft.com/office/powerpoint/2010/main" val="1745216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BF55-82B6-0B15-96C6-0061C134D442}"/>
              </a:ext>
            </a:extLst>
          </p:cNvPr>
          <p:cNvSpPr>
            <a:spLocks noGrp="1"/>
          </p:cNvSpPr>
          <p:nvPr>
            <p:ph type="title"/>
          </p:nvPr>
        </p:nvSpPr>
        <p:spPr/>
        <p:txBody>
          <a:bodyPr>
            <a:normAutofit fontScale="90000"/>
          </a:bodyPr>
          <a:lstStyle/>
          <a:p>
            <a:r>
              <a:rPr lang="en-US" dirty="0"/>
              <a:t>Price of each commodity in every Region</a:t>
            </a:r>
            <a:endParaRPr lang="en-IN" dirty="0"/>
          </a:p>
        </p:txBody>
      </p:sp>
      <p:sp>
        <p:nvSpPr>
          <p:cNvPr id="3" name="Content Placeholder 2">
            <a:extLst>
              <a:ext uri="{FF2B5EF4-FFF2-40B4-BE49-F238E27FC236}">
                <a16:creationId xmlns:a16="http://schemas.microsoft.com/office/drawing/2014/main" id="{3BF2AB4A-CDF4-22A1-3611-EE3CCE1E44C6}"/>
              </a:ext>
            </a:extLst>
          </p:cNvPr>
          <p:cNvSpPr>
            <a:spLocks noGrp="1"/>
          </p:cNvSpPr>
          <p:nvPr>
            <p:ph sz="half" idx="1"/>
          </p:nvPr>
        </p:nvSpPr>
        <p:spPr/>
        <p:txBody>
          <a:bodyPr/>
          <a:lstStyle/>
          <a:p>
            <a:r>
              <a:rPr lang="en-US" dirty="0"/>
              <a:t>More detailed average price per kg of each commodity.</a:t>
            </a:r>
          </a:p>
          <a:p>
            <a:r>
              <a:rPr lang="en-US" dirty="0"/>
              <a:t>The Sothern region has the highest average price per kg of tea and Northeastern region has the lowest.</a:t>
            </a:r>
          </a:p>
          <a:p>
            <a:r>
              <a:rPr lang="en-US" dirty="0"/>
              <a:t>The Northeastern region has the lowest average price per kg of iodized salt and Sothern region has the highest.</a:t>
            </a:r>
          </a:p>
          <a:p>
            <a:endParaRPr lang="en-IN" dirty="0"/>
          </a:p>
        </p:txBody>
      </p:sp>
      <p:pic>
        <p:nvPicPr>
          <p:cNvPr id="9" name="slide5" descr="Avg. Price per kg of each commodity in every Region">
            <a:extLst>
              <a:ext uri="{FF2B5EF4-FFF2-40B4-BE49-F238E27FC236}">
                <a16:creationId xmlns:a16="http://schemas.microsoft.com/office/drawing/2014/main" id="{691BA555-7D82-0C81-B0D5-3651BCEBE7C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88598"/>
            <a:ext cx="5181600" cy="3225392"/>
          </a:xfrm>
          <a:prstGeom prst="rect">
            <a:avLst/>
          </a:prstGeom>
        </p:spPr>
      </p:pic>
    </p:spTree>
    <p:extLst>
      <p:ext uri="{BB962C8B-B14F-4D97-AF65-F5344CB8AC3E}">
        <p14:creationId xmlns:p14="http://schemas.microsoft.com/office/powerpoint/2010/main" val="386230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4" descr="Sheet 5">
            <a:extLst>
              <a:ext uri="{FF2B5EF4-FFF2-40B4-BE49-F238E27FC236}">
                <a16:creationId xmlns:a16="http://schemas.microsoft.com/office/drawing/2014/main" id="{F349A0F4-A681-25FB-339D-920C05BA82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4722473" y="1949708"/>
            <a:ext cx="6990102" cy="4351338"/>
          </a:xfrm>
          <a:prstGeom prst="rect">
            <a:avLst/>
          </a:prstGeom>
          <a:noFill/>
        </p:spPr>
      </p:pic>
      <p:sp>
        <p:nvSpPr>
          <p:cNvPr id="44" name="Title 4">
            <a:extLst>
              <a:ext uri="{FF2B5EF4-FFF2-40B4-BE49-F238E27FC236}">
                <a16:creationId xmlns:a16="http://schemas.microsoft.com/office/drawing/2014/main" id="{D8C44C1A-42F9-BD1C-A355-8F04725DBCA3}"/>
              </a:ext>
            </a:extLst>
          </p:cNvPr>
          <p:cNvSpPr>
            <a:spLocks noGrp="1"/>
          </p:cNvSpPr>
          <p:nvPr>
            <p:ph type="title"/>
          </p:nvPr>
        </p:nvSpPr>
        <p:spPr>
          <a:xfrm>
            <a:off x="838200" y="365125"/>
            <a:ext cx="10515600" cy="1325563"/>
          </a:xfrm>
        </p:spPr>
        <p:txBody>
          <a:bodyPr/>
          <a:lstStyle/>
          <a:p>
            <a:r>
              <a:rPr lang="en-US" dirty="0"/>
              <a:t>Average Price per kg in each City</a:t>
            </a:r>
          </a:p>
        </p:txBody>
      </p:sp>
      <p:sp>
        <p:nvSpPr>
          <p:cNvPr id="11" name="TextBox 10">
            <a:extLst>
              <a:ext uri="{FF2B5EF4-FFF2-40B4-BE49-F238E27FC236}">
                <a16:creationId xmlns:a16="http://schemas.microsoft.com/office/drawing/2014/main" id="{92A648DE-9715-DB46-35AB-A502F79C6ED4}"/>
              </a:ext>
            </a:extLst>
          </p:cNvPr>
          <p:cNvSpPr txBox="1"/>
          <p:nvPr/>
        </p:nvSpPr>
        <p:spPr>
          <a:xfrm>
            <a:off x="838200" y="1938641"/>
            <a:ext cx="3866322"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rPr>
              <a:t>Port Blair has the highest average Price per kg.</a:t>
            </a:r>
          </a:p>
          <a:p>
            <a:pPr marL="285750" indent="-285750">
              <a:buFont typeface="Arial" panose="020B0604020202020204" pitchFamily="34" charset="0"/>
              <a:buChar char="•"/>
            </a:pPr>
            <a:r>
              <a:rPr lang="en-US" sz="2800" dirty="0">
                <a:solidFill>
                  <a:schemeClr val="bg1"/>
                </a:solidFill>
              </a:rPr>
              <a:t>Guwahati has the lowest average Price per kg.</a:t>
            </a:r>
            <a:endParaRPr lang="en-IN" sz="2800" dirty="0">
              <a:solidFill>
                <a:schemeClr val="bg1"/>
              </a:solidFill>
            </a:endParaRPr>
          </a:p>
        </p:txBody>
      </p:sp>
    </p:spTree>
    <p:extLst>
      <p:ext uri="{BB962C8B-B14F-4D97-AF65-F5344CB8AC3E}">
        <p14:creationId xmlns:p14="http://schemas.microsoft.com/office/powerpoint/2010/main" val="2374164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6ABD0C-09BF-47C4-7DCA-9BD4EE3B78A7}"/>
              </a:ext>
            </a:extLst>
          </p:cNvPr>
          <p:cNvSpPr>
            <a:spLocks noGrp="1"/>
          </p:cNvSpPr>
          <p:nvPr>
            <p:ph type="title"/>
          </p:nvPr>
        </p:nvSpPr>
        <p:spPr/>
        <p:txBody>
          <a:bodyPr>
            <a:normAutofit fontScale="90000"/>
          </a:bodyPr>
          <a:lstStyle/>
          <a:p>
            <a:r>
              <a:rPr lang="en-US" dirty="0"/>
              <a:t>Symbol map for average price in each city</a:t>
            </a:r>
            <a:endParaRPr lang="en-IN" dirty="0"/>
          </a:p>
        </p:txBody>
      </p:sp>
      <p:pic>
        <p:nvPicPr>
          <p:cNvPr id="7" name="slide6" descr="Avg. price per kg in each Centre">
            <a:extLst>
              <a:ext uri="{FF2B5EF4-FFF2-40B4-BE49-F238E27FC236}">
                <a16:creationId xmlns:a16="http://schemas.microsoft.com/office/drawing/2014/main" id="{0B565B35-C016-C822-484D-42FCF33FAC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0326" y="1825625"/>
            <a:ext cx="6591347" cy="4351338"/>
          </a:xfrm>
          <a:prstGeom prst="rect">
            <a:avLst/>
          </a:prstGeom>
          <a:noFill/>
        </p:spPr>
      </p:pic>
      <p:sp>
        <p:nvSpPr>
          <p:cNvPr id="8" name="TextBox 7">
            <a:extLst>
              <a:ext uri="{FF2B5EF4-FFF2-40B4-BE49-F238E27FC236}">
                <a16:creationId xmlns:a16="http://schemas.microsoft.com/office/drawing/2014/main" id="{D552D49F-18B7-8126-CD02-7001896B0AAD}"/>
              </a:ext>
            </a:extLst>
          </p:cNvPr>
          <p:cNvSpPr txBox="1"/>
          <p:nvPr/>
        </p:nvSpPr>
        <p:spPr>
          <a:xfrm>
            <a:off x="8732543" y="1853247"/>
            <a:ext cx="659130" cy="646331"/>
          </a:xfrm>
          <a:prstGeom prst="rect">
            <a:avLst/>
          </a:prstGeom>
          <a:solidFill>
            <a:schemeClr val="bg1"/>
          </a:solidFill>
        </p:spPr>
        <p:txBody>
          <a:bodyPr wrap="square" rtlCol="0">
            <a:spAutoFit/>
          </a:bodyPr>
          <a:lstStyle/>
          <a:p>
            <a:r>
              <a:rPr lang="en-US" dirty="0">
                <a:solidFill>
                  <a:schemeClr val="bg1"/>
                </a:solidFill>
              </a:rPr>
              <a:t>Hi</a:t>
            </a:r>
          </a:p>
          <a:p>
            <a:r>
              <a:rPr lang="en-US" dirty="0">
                <a:solidFill>
                  <a:schemeClr val="bg1"/>
                </a:solidFill>
              </a:rPr>
              <a:t>hi</a:t>
            </a:r>
            <a:endParaRPr lang="en-IN" dirty="0">
              <a:solidFill>
                <a:schemeClr val="bg1"/>
              </a:solidFill>
            </a:endParaRPr>
          </a:p>
        </p:txBody>
      </p:sp>
    </p:spTree>
    <p:extLst>
      <p:ext uri="{BB962C8B-B14F-4D97-AF65-F5344CB8AC3E}">
        <p14:creationId xmlns:p14="http://schemas.microsoft.com/office/powerpoint/2010/main" val="9279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F4122A7-C7B0-1C41-E7A4-647E63C6AF0D}"/>
              </a:ext>
            </a:extLst>
          </p:cNvPr>
          <p:cNvSpPr>
            <a:spLocks noGrp="1"/>
          </p:cNvSpPr>
          <p:nvPr>
            <p:ph type="title"/>
          </p:nvPr>
        </p:nvSpPr>
        <p:spPr/>
        <p:txBody>
          <a:bodyPr>
            <a:noAutofit/>
          </a:bodyPr>
          <a:lstStyle/>
          <a:p>
            <a:r>
              <a:rPr lang="en-US" sz="6000" dirty="0"/>
              <a:t>Tableau Dashboard</a:t>
            </a:r>
            <a:endParaRPr lang="en-IN" sz="6000" dirty="0"/>
          </a:p>
        </p:txBody>
      </p:sp>
    </p:spTree>
    <p:extLst>
      <p:ext uri="{BB962C8B-B14F-4D97-AF65-F5344CB8AC3E}">
        <p14:creationId xmlns:p14="http://schemas.microsoft.com/office/powerpoint/2010/main" val="730785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10" descr="Indian Key Commodities Retail Dashboard">
            <a:extLst>
              <a:ext uri="{FF2B5EF4-FFF2-40B4-BE49-F238E27FC236}">
                <a16:creationId xmlns:a16="http://schemas.microsoft.com/office/drawing/2014/main" id="{D73EEB06-58C3-B5B7-293D-D3FC121C5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08"/>
            <a:ext cx="12192000" cy="6703024"/>
          </a:xfrm>
          <a:prstGeom prst="rect">
            <a:avLst/>
          </a:prstGeom>
        </p:spPr>
      </p:pic>
    </p:spTree>
    <p:extLst>
      <p:ext uri="{BB962C8B-B14F-4D97-AF65-F5344CB8AC3E}">
        <p14:creationId xmlns:p14="http://schemas.microsoft.com/office/powerpoint/2010/main" val="1467936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F4122A7-C7B0-1C41-E7A4-647E63C6AF0D}"/>
              </a:ext>
            </a:extLst>
          </p:cNvPr>
          <p:cNvSpPr>
            <a:spLocks noGrp="1"/>
          </p:cNvSpPr>
          <p:nvPr>
            <p:ph type="title"/>
          </p:nvPr>
        </p:nvSpPr>
        <p:spPr/>
        <p:txBody>
          <a:bodyPr>
            <a:noAutofit/>
          </a:bodyPr>
          <a:lstStyle/>
          <a:p>
            <a:r>
              <a:rPr lang="en-US" sz="6000" dirty="0" err="1"/>
              <a:t>Visualisation</a:t>
            </a:r>
            <a:r>
              <a:rPr lang="en-US" sz="6000" dirty="0"/>
              <a:t> through D3 </a:t>
            </a:r>
            <a:r>
              <a:rPr lang="en-US" sz="6000" dirty="0" err="1"/>
              <a:t>Js</a:t>
            </a:r>
            <a:endParaRPr lang="en-IN" sz="6000" dirty="0"/>
          </a:p>
        </p:txBody>
      </p:sp>
    </p:spTree>
    <p:extLst>
      <p:ext uri="{BB962C8B-B14F-4D97-AF65-F5344CB8AC3E}">
        <p14:creationId xmlns:p14="http://schemas.microsoft.com/office/powerpoint/2010/main" val="1853668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62BD66-71E7-399F-88E7-DD0DB9DB7CA3}"/>
              </a:ext>
            </a:extLst>
          </p:cNvPr>
          <p:cNvSpPr>
            <a:spLocks noGrp="1"/>
          </p:cNvSpPr>
          <p:nvPr>
            <p:ph type="title"/>
          </p:nvPr>
        </p:nvSpPr>
        <p:spPr>
          <a:xfrm>
            <a:off x="1204911" y="438150"/>
            <a:ext cx="9782175" cy="1023938"/>
          </a:xfrm>
        </p:spPr>
        <p:txBody>
          <a:bodyPr/>
          <a:lstStyle/>
          <a:p>
            <a:r>
              <a:rPr lang="en-IN" dirty="0"/>
              <a:t>D3 Visualisation</a:t>
            </a:r>
          </a:p>
        </p:txBody>
      </p:sp>
      <p:pic>
        <p:nvPicPr>
          <p:cNvPr id="6" name="Content Placeholder 5">
            <a:extLst>
              <a:ext uri="{FF2B5EF4-FFF2-40B4-BE49-F238E27FC236}">
                <a16:creationId xmlns:a16="http://schemas.microsoft.com/office/drawing/2014/main" id="{501CC220-81F7-BAB0-EF34-31E98E6E8785}"/>
              </a:ext>
            </a:extLst>
          </p:cNvPr>
          <p:cNvPicPr>
            <a:picLocks noGrp="1" noChangeAspect="1"/>
          </p:cNvPicPr>
          <p:nvPr>
            <p:ph idx="4294967295"/>
          </p:nvPr>
        </p:nvPicPr>
        <p:blipFill>
          <a:blip r:embed="rId2"/>
          <a:stretch>
            <a:fillRect/>
          </a:stretch>
        </p:blipFill>
        <p:spPr>
          <a:xfrm>
            <a:off x="1293747" y="1863612"/>
            <a:ext cx="9604505" cy="4470513"/>
          </a:xfrm>
        </p:spPr>
      </p:pic>
    </p:spTree>
    <p:extLst>
      <p:ext uri="{BB962C8B-B14F-4D97-AF65-F5344CB8AC3E}">
        <p14:creationId xmlns:p14="http://schemas.microsoft.com/office/powerpoint/2010/main" val="843981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1862-39DC-9088-411D-4A39639678BA}"/>
              </a:ext>
            </a:extLst>
          </p:cNvPr>
          <p:cNvSpPr>
            <a:spLocks noGrp="1"/>
          </p:cNvSpPr>
          <p:nvPr>
            <p:ph type="title"/>
          </p:nvPr>
        </p:nvSpPr>
        <p:spPr/>
        <p:txBody>
          <a:bodyPr/>
          <a:lstStyle/>
          <a:p>
            <a:r>
              <a:rPr lang="en-IN" dirty="0"/>
              <a:t>Description…</a:t>
            </a:r>
          </a:p>
        </p:txBody>
      </p:sp>
      <p:sp>
        <p:nvSpPr>
          <p:cNvPr id="3" name="Content Placeholder 2">
            <a:extLst>
              <a:ext uri="{FF2B5EF4-FFF2-40B4-BE49-F238E27FC236}">
                <a16:creationId xmlns:a16="http://schemas.microsoft.com/office/drawing/2014/main" id="{D2331A24-BBE1-3B3D-CE4A-315D0A47B757}"/>
              </a:ext>
            </a:extLst>
          </p:cNvPr>
          <p:cNvSpPr>
            <a:spLocks noGrp="1"/>
          </p:cNvSpPr>
          <p:nvPr>
            <p:ph idx="1"/>
          </p:nvPr>
        </p:nvSpPr>
        <p:spPr/>
        <p:txBody>
          <a:bodyPr/>
          <a:lstStyle/>
          <a:p>
            <a:r>
              <a:rPr lang="en-IN" dirty="0"/>
              <a:t>The above visualisation is made through D3 </a:t>
            </a:r>
            <a:r>
              <a:rPr lang="en-IN" dirty="0" err="1"/>
              <a:t>js</a:t>
            </a:r>
            <a:r>
              <a:rPr lang="en-IN" dirty="0"/>
              <a:t> .</a:t>
            </a:r>
          </a:p>
          <a:p>
            <a:r>
              <a:rPr lang="en-IN" dirty="0"/>
              <a:t>Name of commodity vs Average of prices(in kg) Bar graph is formed.</a:t>
            </a:r>
          </a:p>
          <a:p>
            <a:r>
              <a:rPr lang="en-IN" dirty="0"/>
              <a:t>The average of prices of all five regions (</a:t>
            </a:r>
            <a:r>
              <a:rPr lang="en-IN" dirty="0" err="1"/>
              <a:t>i.e</a:t>
            </a:r>
            <a:r>
              <a:rPr lang="en-IN" dirty="0"/>
              <a:t>) North, South, </a:t>
            </a:r>
            <a:r>
              <a:rPr lang="en-IN"/>
              <a:t>East, West </a:t>
            </a:r>
            <a:r>
              <a:rPr lang="en-IN" dirty="0"/>
              <a:t>and North-East is summed up to get the basic idea of the price range.</a:t>
            </a:r>
          </a:p>
          <a:p>
            <a:r>
              <a:rPr lang="en-IN" dirty="0"/>
              <a:t>All the nine commodities in our dataset are used to construct the visualisation . </a:t>
            </a:r>
          </a:p>
          <a:p>
            <a:r>
              <a:rPr lang="en-IN" dirty="0"/>
              <a:t>From the above visualisation we can conclude that Tea Loose has highest average price and Salt Pack have lowest price.</a:t>
            </a:r>
          </a:p>
        </p:txBody>
      </p:sp>
    </p:spTree>
    <p:extLst>
      <p:ext uri="{BB962C8B-B14F-4D97-AF65-F5344CB8AC3E}">
        <p14:creationId xmlns:p14="http://schemas.microsoft.com/office/powerpoint/2010/main" val="14157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86B70E9F-93C7-8580-54B4-A99C9A699FBE}"/>
              </a:ext>
            </a:extLst>
          </p:cNvPr>
          <p:cNvSpPr>
            <a:spLocks noGrp="1"/>
          </p:cNvSpPr>
          <p:nvPr>
            <p:ph type="title"/>
          </p:nvPr>
        </p:nvSpPr>
        <p:spPr>
          <a:xfrm>
            <a:off x="1037020" y="2288322"/>
            <a:ext cx="10117959" cy="2281355"/>
          </a:xfrm>
        </p:spPr>
        <p:txBody>
          <a:bodyPr anchor="ctr">
            <a:normAutofit/>
          </a:bodyPr>
          <a:lstStyle/>
          <a:p>
            <a:r>
              <a:rPr lang="en-US" sz="7200" dirty="0"/>
              <a:t>Thank You</a:t>
            </a:r>
            <a:endParaRPr lang="en-IN" sz="7200" dirty="0"/>
          </a:p>
        </p:txBody>
      </p:sp>
    </p:spTree>
    <p:extLst>
      <p:ext uri="{BB962C8B-B14F-4D97-AF65-F5344CB8AC3E}">
        <p14:creationId xmlns:p14="http://schemas.microsoft.com/office/powerpoint/2010/main" val="393720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FB0120-649C-3A30-FB78-45BBC132E5E2}"/>
              </a:ext>
            </a:extLst>
          </p:cNvPr>
          <p:cNvSpPr>
            <a:spLocks noGrp="1"/>
          </p:cNvSpPr>
          <p:nvPr>
            <p:ph type="title"/>
          </p:nvPr>
        </p:nvSpPr>
        <p:spPr>
          <a:xfrm>
            <a:off x="838200" y="365126"/>
            <a:ext cx="10171922" cy="773210"/>
          </a:xfrm>
        </p:spPr>
        <p:txBody>
          <a:bodyPr anchor="ctr">
            <a:normAutofit/>
          </a:bodyPr>
          <a:lstStyle/>
          <a:p>
            <a:r>
              <a:rPr lang="en-IN" sz="3200" dirty="0"/>
              <a:t>SOURCE DATA</a:t>
            </a:r>
          </a:p>
        </p:txBody>
      </p:sp>
      <p:sp>
        <p:nvSpPr>
          <p:cNvPr id="3" name="TextBox 2">
            <a:extLst>
              <a:ext uri="{FF2B5EF4-FFF2-40B4-BE49-F238E27FC236}">
                <a16:creationId xmlns:a16="http://schemas.microsoft.com/office/drawing/2014/main" id="{338D7A60-03E9-521D-EE82-8EB9CFC16780}"/>
              </a:ext>
            </a:extLst>
          </p:cNvPr>
          <p:cNvSpPr txBox="1"/>
          <p:nvPr/>
        </p:nvSpPr>
        <p:spPr>
          <a:xfrm>
            <a:off x="905069" y="1138336"/>
            <a:ext cx="9722497" cy="6036589"/>
          </a:xfrm>
          <a:prstGeom prst="rect">
            <a:avLst/>
          </a:prstGeom>
          <a:noFill/>
        </p:spPr>
        <p:txBody>
          <a:bodyPr wrap="square">
            <a:spAutoFit/>
          </a:bodyPr>
          <a:lstStyle/>
          <a:p>
            <a:pPr marL="0" lvl="0" indent="0" algn="l" rtl="0">
              <a:lnSpc>
                <a:spcPct val="120000"/>
              </a:lnSpc>
              <a:spcBef>
                <a:spcPts val="0"/>
              </a:spcBef>
              <a:spcAft>
                <a:spcPts val="0"/>
              </a:spcAft>
              <a:buSzPct val="62399"/>
              <a:buNone/>
            </a:pPr>
            <a:r>
              <a:rPr lang="en-IN" dirty="0">
                <a:solidFill>
                  <a:schemeClr val="bg1"/>
                </a:solidFill>
                <a:ea typeface="Times New Roman"/>
                <a:cs typeface="Times New Roman"/>
                <a:sym typeface="Times New Roman"/>
              </a:rPr>
              <a:t>This data was collected from OGD(</a:t>
            </a:r>
            <a:r>
              <a:rPr lang="en-IN" b="0" i="0" dirty="0">
                <a:solidFill>
                  <a:schemeClr val="bg1"/>
                </a:solidFill>
                <a:ea typeface="Times New Roman"/>
                <a:cs typeface="Times New Roman"/>
                <a:sym typeface="Times New Roman"/>
              </a:rPr>
              <a:t>Open Government Data Platform</a:t>
            </a:r>
            <a:r>
              <a:rPr lang="en-IN" dirty="0">
                <a:solidFill>
                  <a:schemeClr val="bg1"/>
                </a:solidFill>
                <a:ea typeface="Times New Roman"/>
                <a:cs typeface="Times New Roman"/>
                <a:sym typeface="Times New Roman"/>
              </a:rPr>
              <a:t>):-</a:t>
            </a:r>
            <a:r>
              <a:rPr lang="en-IN" b="0" i="0" u="sng" strike="noStrike" dirty="0">
                <a:solidFill>
                  <a:schemeClr val="bg1"/>
                </a:solidFill>
                <a:ea typeface="Times New Roman"/>
                <a:cs typeface="Times New Roman"/>
                <a:sym typeface="Times New Roman"/>
                <a:hlinkClick r:id="rId2">
                  <a:extLst>
                    <a:ext uri="{A12FA001-AC4F-418D-AE19-62706E023703}">
                      <ahyp:hlinkClr xmlns:ahyp="http://schemas.microsoft.com/office/drawing/2018/hyperlinkcolor" val="tx"/>
                    </a:ext>
                  </a:extLst>
                </a:hlinkClick>
              </a:rPr>
              <a:t>https://data.gov.in/</a:t>
            </a:r>
            <a:r>
              <a:rPr lang="en-IN" b="0" i="0" u="none" strike="noStrike" dirty="0">
                <a:solidFill>
                  <a:schemeClr val="bg1"/>
                </a:solidFill>
                <a:ea typeface="Times New Roman"/>
                <a:cs typeface="Times New Roman"/>
                <a:sym typeface="Times New Roman"/>
              </a:rPr>
              <a:t> which happens to be the website home to many other data sets that are linked to the government of India </a:t>
            </a:r>
            <a:endParaRPr lang="en-IN" dirty="0">
              <a:solidFill>
                <a:schemeClr val="bg1"/>
              </a:solidFill>
            </a:endParaRPr>
          </a:p>
          <a:p>
            <a:pPr marL="0" lvl="0" indent="0" algn="l" rtl="0">
              <a:lnSpc>
                <a:spcPct val="120000"/>
              </a:lnSpc>
              <a:spcBef>
                <a:spcPts val="1600"/>
              </a:spcBef>
              <a:spcAft>
                <a:spcPts val="0"/>
              </a:spcAft>
              <a:buSzPct val="62399"/>
              <a:buNone/>
            </a:pPr>
            <a:r>
              <a:rPr lang="en-IN" dirty="0">
                <a:solidFill>
                  <a:schemeClr val="bg1"/>
                </a:solidFill>
                <a:ea typeface="Times New Roman"/>
                <a:cs typeface="Times New Roman"/>
                <a:sym typeface="Times New Roman"/>
              </a:rPr>
              <a:t>This Dataset contains </a:t>
            </a:r>
            <a:r>
              <a:rPr lang="en-IN" b="0" i="0" dirty="0">
                <a:solidFill>
                  <a:schemeClr val="bg1"/>
                </a:solidFill>
                <a:ea typeface="Times New Roman"/>
                <a:cs typeface="Times New Roman"/>
                <a:sym typeface="Times New Roman"/>
              </a:rPr>
              <a:t> 846,672 rows and 6 columns and contains the data of prices from 1975 to 2015 </a:t>
            </a:r>
            <a:endParaRPr lang="en-IN" dirty="0">
              <a:solidFill>
                <a:schemeClr val="bg1"/>
              </a:solidFill>
            </a:endParaRPr>
          </a:p>
          <a:p>
            <a:pPr marL="0" lvl="0" indent="0" algn="l" rtl="0">
              <a:lnSpc>
                <a:spcPct val="120000"/>
              </a:lnSpc>
              <a:spcBef>
                <a:spcPts val="1600"/>
              </a:spcBef>
              <a:spcAft>
                <a:spcPts val="0"/>
              </a:spcAft>
              <a:buSzPct val="62399"/>
              <a:buNone/>
            </a:pPr>
            <a:r>
              <a:rPr lang="en-IN" dirty="0">
                <a:solidFill>
                  <a:schemeClr val="bg1"/>
                </a:solidFill>
                <a:ea typeface="Times New Roman"/>
                <a:cs typeface="Times New Roman"/>
                <a:sym typeface="Times New Roman"/>
              </a:rPr>
              <a:t>The 6 columns are :-</a:t>
            </a:r>
            <a:endParaRPr lang="en-IN" dirty="0">
              <a:solidFill>
                <a:schemeClr val="bg1"/>
              </a:solidFill>
            </a:endParaRPr>
          </a:p>
          <a:p>
            <a:pPr marL="380990" lvl="0" indent="-355574" algn="l" rtl="0">
              <a:lnSpc>
                <a:spcPct val="120000"/>
              </a:lnSpc>
              <a:spcBef>
                <a:spcPts val="1600"/>
              </a:spcBef>
              <a:spcAft>
                <a:spcPts val="0"/>
              </a:spcAft>
              <a:buSzPct val="129899"/>
              <a:buChar char="●"/>
            </a:pPr>
            <a:r>
              <a:rPr lang="en-IN" dirty="0">
                <a:solidFill>
                  <a:schemeClr val="bg1"/>
                </a:solidFill>
                <a:ea typeface="Times New Roman"/>
                <a:cs typeface="Times New Roman"/>
                <a:sym typeface="Times New Roman"/>
              </a:rPr>
              <a:t>Date</a:t>
            </a:r>
            <a:endParaRPr lang="en-IN" dirty="0">
              <a:solidFill>
                <a:schemeClr val="bg1"/>
              </a:solidFill>
            </a:endParaRPr>
          </a:p>
          <a:p>
            <a:pPr marL="380990" lvl="0" indent="-355574" algn="l" rtl="0">
              <a:lnSpc>
                <a:spcPct val="120000"/>
              </a:lnSpc>
              <a:spcBef>
                <a:spcPts val="1600"/>
              </a:spcBef>
              <a:spcAft>
                <a:spcPts val="0"/>
              </a:spcAft>
              <a:buSzPct val="129899"/>
              <a:buChar char="●"/>
            </a:pPr>
            <a:r>
              <a:rPr lang="en-IN" dirty="0">
                <a:solidFill>
                  <a:schemeClr val="bg1"/>
                </a:solidFill>
                <a:ea typeface="Times New Roman"/>
                <a:cs typeface="Times New Roman"/>
                <a:sym typeface="Times New Roman"/>
              </a:rPr>
              <a:t>Centre or city</a:t>
            </a:r>
            <a:endParaRPr lang="en-IN" dirty="0">
              <a:solidFill>
                <a:schemeClr val="bg1"/>
              </a:solidFill>
            </a:endParaRPr>
          </a:p>
          <a:p>
            <a:pPr marL="380990" lvl="0" indent="-355574" algn="l" rtl="0">
              <a:lnSpc>
                <a:spcPct val="120000"/>
              </a:lnSpc>
              <a:spcBef>
                <a:spcPts val="1600"/>
              </a:spcBef>
              <a:spcAft>
                <a:spcPts val="0"/>
              </a:spcAft>
              <a:buSzPct val="129899"/>
              <a:buChar char="●"/>
            </a:pPr>
            <a:r>
              <a:rPr lang="en-IN" dirty="0">
                <a:solidFill>
                  <a:schemeClr val="bg1"/>
                </a:solidFill>
                <a:ea typeface="Times New Roman"/>
                <a:cs typeface="Times New Roman"/>
                <a:sym typeface="Times New Roman"/>
              </a:rPr>
              <a:t>Commodity</a:t>
            </a:r>
            <a:endParaRPr lang="en-IN" dirty="0">
              <a:solidFill>
                <a:schemeClr val="bg1"/>
              </a:solidFill>
            </a:endParaRPr>
          </a:p>
          <a:p>
            <a:pPr marL="380990" lvl="0" indent="-355574" algn="l" rtl="0">
              <a:lnSpc>
                <a:spcPct val="120000"/>
              </a:lnSpc>
              <a:spcBef>
                <a:spcPts val="1600"/>
              </a:spcBef>
              <a:spcAft>
                <a:spcPts val="0"/>
              </a:spcAft>
              <a:buSzPct val="129899"/>
              <a:buChar char="●"/>
            </a:pPr>
            <a:r>
              <a:rPr lang="en-IN" dirty="0">
                <a:solidFill>
                  <a:schemeClr val="bg1"/>
                </a:solidFill>
                <a:ea typeface="Times New Roman"/>
                <a:cs typeface="Times New Roman"/>
                <a:sym typeface="Times New Roman"/>
              </a:rPr>
              <a:t>Price per kg</a:t>
            </a:r>
            <a:endParaRPr lang="en-IN" dirty="0">
              <a:solidFill>
                <a:schemeClr val="bg1"/>
              </a:solidFill>
            </a:endParaRPr>
          </a:p>
          <a:p>
            <a:pPr marL="380990" lvl="0" indent="-355574" algn="l" rtl="0">
              <a:lnSpc>
                <a:spcPct val="120000"/>
              </a:lnSpc>
              <a:spcBef>
                <a:spcPts val="1600"/>
              </a:spcBef>
              <a:spcAft>
                <a:spcPts val="0"/>
              </a:spcAft>
              <a:buSzPct val="129899"/>
              <a:buChar char="●"/>
            </a:pPr>
            <a:r>
              <a:rPr lang="en-IN" dirty="0">
                <a:solidFill>
                  <a:schemeClr val="bg1"/>
                </a:solidFill>
                <a:ea typeface="Times New Roman"/>
                <a:cs typeface="Times New Roman"/>
                <a:sym typeface="Times New Roman"/>
              </a:rPr>
              <a:t>Region or state</a:t>
            </a:r>
            <a:endParaRPr lang="en-IN" dirty="0">
              <a:solidFill>
                <a:schemeClr val="bg1"/>
              </a:solidFill>
            </a:endParaRPr>
          </a:p>
          <a:p>
            <a:pPr marL="380990" lvl="0" indent="-355574" algn="l" rtl="0">
              <a:lnSpc>
                <a:spcPct val="120000"/>
              </a:lnSpc>
              <a:spcBef>
                <a:spcPts val="1600"/>
              </a:spcBef>
              <a:spcAft>
                <a:spcPts val="0"/>
              </a:spcAft>
              <a:buSzPct val="129899"/>
              <a:buChar char="●"/>
            </a:pPr>
            <a:r>
              <a:rPr lang="en-IN" dirty="0">
                <a:solidFill>
                  <a:schemeClr val="bg1"/>
                </a:solidFill>
                <a:ea typeface="Times New Roman"/>
                <a:cs typeface="Times New Roman"/>
                <a:sym typeface="Times New Roman"/>
              </a:rPr>
              <a:t>Country</a:t>
            </a:r>
            <a:endParaRPr lang="en-IN" dirty="0">
              <a:solidFill>
                <a:schemeClr val="bg1"/>
              </a:solidFill>
            </a:endParaRPr>
          </a:p>
          <a:p>
            <a:pPr marL="0" lvl="0" indent="0" algn="l" rtl="0">
              <a:lnSpc>
                <a:spcPct val="120000"/>
              </a:lnSpc>
              <a:spcBef>
                <a:spcPts val="1600"/>
              </a:spcBef>
              <a:spcAft>
                <a:spcPts val="0"/>
              </a:spcAft>
              <a:buSzPct val="62399"/>
              <a:buNone/>
            </a:pPr>
            <a:r>
              <a:rPr lang="en-IN" dirty="0">
                <a:solidFill>
                  <a:schemeClr val="bg1"/>
                </a:solidFill>
                <a:ea typeface="Times New Roman"/>
                <a:cs typeface="Times New Roman"/>
                <a:sym typeface="Times New Roman"/>
              </a:rPr>
              <a:t>The size of the dataset is 39.6 MB</a:t>
            </a:r>
            <a:endParaRPr lang="en-IN" dirty="0">
              <a:solidFill>
                <a:schemeClr val="bg1"/>
              </a:solidFill>
            </a:endParaRPr>
          </a:p>
          <a:p>
            <a:pPr marL="380990" lvl="0" indent="-228594" algn="l" rtl="0">
              <a:lnSpc>
                <a:spcPct val="120000"/>
              </a:lnSpc>
              <a:spcBef>
                <a:spcPts val="1600"/>
              </a:spcBef>
              <a:spcAft>
                <a:spcPts val="1600"/>
              </a:spcAft>
              <a:buSzPct val="221538"/>
              <a:buNone/>
            </a:pPr>
            <a:endParaRPr lang="en-IN" sz="1400" dirty="0">
              <a:solidFill>
                <a:schemeClr val="bg1"/>
              </a:solidFill>
              <a:ea typeface="Times New Roman"/>
              <a:cs typeface="Times New Roman"/>
              <a:sym typeface="Times New Roman"/>
            </a:endParaRPr>
          </a:p>
        </p:txBody>
      </p:sp>
    </p:spTree>
    <p:extLst>
      <p:ext uri="{BB962C8B-B14F-4D97-AF65-F5344CB8AC3E}">
        <p14:creationId xmlns:p14="http://schemas.microsoft.com/office/powerpoint/2010/main" val="3867608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FB0120-649C-3A30-FB78-45BBC132E5E2}"/>
              </a:ext>
            </a:extLst>
          </p:cNvPr>
          <p:cNvSpPr>
            <a:spLocks noGrp="1"/>
          </p:cNvSpPr>
          <p:nvPr>
            <p:ph type="title"/>
          </p:nvPr>
        </p:nvSpPr>
        <p:spPr>
          <a:xfrm>
            <a:off x="838200" y="365126"/>
            <a:ext cx="10171922" cy="773210"/>
          </a:xfrm>
        </p:spPr>
        <p:txBody>
          <a:bodyPr anchor="ctr">
            <a:normAutofit/>
          </a:bodyPr>
          <a:lstStyle/>
          <a:p>
            <a:r>
              <a:rPr lang="en-IN" sz="3200" dirty="0"/>
              <a:t>EXPECTED OUTPUT- STORYTELLING	</a:t>
            </a:r>
          </a:p>
        </p:txBody>
      </p:sp>
      <p:sp>
        <p:nvSpPr>
          <p:cNvPr id="3" name="TextBox 2">
            <a:extLst>
              <a:ext uri="{FF2B5EF4-FFF2-40B4-BE49-F238E27FC236}">
                <a16:creationId xmlns:a16="http://schemas.microsoft.com/office/drawing/2014/main" id="{338D7A60-03E9-521D-EE82-8EB9CFC16780}"/>
              </a:ext>
            </a:extLst>
          </p:cNvPr>
          <p:cNvSpPr txBox="1"/>
          <p:nvPr/>
        </p:nvSpPr>
        <p:spPr>
          <a:xfrm>
            <a:off x="755781" y="1138336"/>
            <a:ext cx="9871786" cy="5197064"/>
          </a:xfrm>
          <a:prstGeom prst="rect">
            <a:avLst/>
          </a:prstGeom>
          <a:noFill/>
        </p:spPr>
        <p:txBody>
          <a:bodyPr wrap="square">
            <a:spAutoFit/>
          </a:bodyPr>
          <a:lstStyle/>
          <a:p>
            <a:pPr marL="152396" lvl="0" indent="0" algn="l" rtl="0">
              <a:lnSpc>
                <a:spcPct val="120000"/>
              </a:lnSpc>
              <a:spcBef>
                <a:spcPts val="0"/>
              </a:spcBef>
              <a:spcAft>
                <a:spcPts val="0"/>
              </a:spcAft>
              <a:buSzPct val="39560"/>
              <a:buNone/>
            </a:pPr>
            <a:r>
              <a:rPr lang="en-IN" sz="2000" b="0" i="0" dirty="0">
                <a:solidFill>
                  <a:schemeClr val="bg1"/>
                </a:solidFill>
                <a:latin typeface="Times New Roman"/>
                <a:ea typeface="Times New Roman"/>
                <a:cs typeface="Times New Roman"/>
                <a:sym typeface="Times New Roman"/>
              </a:rPr>
              <a:t>The aim of </a:t>
            </a:r>
            <a:r>
              <a:rPr lang="en-IN" sz="2000" b="0" i="0" dirty="0" err="1">
                <a:solidFill>
                  <a:schemeClr val="bg1"/>
                </a:solidFill>
                <a:latin typeface="Times New Roman"/>
                <a:ea typeface="Times New Roman"/>
                <a:cs typeface="Times New Roman"/>
                <a:sym typeface="Times New Roman"/>
              </a:rPr>
              <a:t>analyzing</a:t>
            </a:r>
            <a:r>
              <a:rPr lang="en-IN" sz="2000" b="0" i="0" dirty="0">
                <a:solidFill>
                  <a:schemeClr val="bg1"/>
                </a:solidFill>
                <a:latin typeface="Times New Roman"/>
                <a:ea typeface="Times New Roman"/>
                <a:cs typeface="Times New Roman"/>
                <a:sym typeface="Times New Roman"/>
              </a:rPr>
              <a:t> the Indian retail commodity market could be to gain insights into the current state of the market, including trends, challenges, and opportunities. Some specific goals of such an analysis could include:</a:t>
            </a:r>
          </a:p>
          <a:p>
            <a:pPr marL="152396" lvl="0" indent="0" algn="l" rtl="0">
              <a:lnSpc>
                <a:spcPct val="120000"/>
              </a:lnSpc>
              <a:spcBef>
                <a:spcPts val="0"/>
              </a:spcBef>
              <a:spcAft>
                <a:spcPts val="0"/>
              </a:spcAft>
              <a:buSzPct val="39560"/>
              <a:buNone/>
            </a:pPr>
            <a:endParaRPr lang="en-IN" sz="2000" dirty="0">
              <a:solidFill>
                <a:schemeClr val="bg1"/>
              </a:solidFill>
            </a:endParaRPr>
          </a:p>
          <a:p>
            <a:pPr marL="609585" lvl="0" indent="-435398" algn="l" rtl="0">
              <a:lnSpc>
                <a:spcPct val="120000"/>
              </a:lnSpc>
              <a:spcBef>
                <a:spcPts val="0"/>
              </a:spcBef>
              <a:spcAft>
                <a:spcPts val="0"/>
              </a:spcAft>
              <a:buSzPct val="115274"/>
              <a:buFont typeface="Arial" panose="020B0604020202020204" pitchFamily="34" charset="0"/>
              <a:buChar char="•"/>
            </a:pPr>
            <a:r>
              <a:rPr lang="en-IN" sz="2000" b="0" i="0" dirty="0">
                <a:solidFill>
                  <a:schemeClr val="bg1"/>
                </a:solidFill>
                <a:latin typeface="Times New Roman"/>
                <a:ea typeface="Times New Roman"/>
                <a:cs typeface="Times New Roman"/>
                <a:sym typeface="Times New Roman"/>
              </a:rPr>
              <a:t>Understanding consumer </a:t>
            </a:r>
            <a:r>
              <a:rPr lang="en-IN" sz="2000" b="0" i="0" dirty="0" err="1">
                <a:solidFill>
                  <a:schemeClr val="bg1"/>
                </a:solidFill>
                <a:latin typeface="Times New Roman"/>
                <a:ea typeface="Times New Roman"/>
                <a:cs typeface="Times New Roman"/>
                <a:sym typeface="Times New Roman"/>
              </a:rPr>
              <a:t>behavior</a:t>
            </a:r>
            <a:r>
              <a:rPr lang="en-IN" sz="2000" b="0" i="0" dirty="0">
                <a:solidFill>
                  <a:schemeClr val="bg1"/>
                </a:solidFill>
                <a:latin typeface="Times New Roman"/>
                <a:ea typeface="Times New Roman"/>
                <a:cs typeface="Times New Roman"/>
                <a:sym typeface="Times New Roman"/>
              </a:rPr>
              <a:t> : </a:t>
            </a:r>
            <a:r>
              <a:rPr lang="en-IN" sz="2000" b="0" i="0" dirty="0" err="1">
                <a:solidFill>
                  <a:schemeClr val="bg1"/>
                </a:solidFill>
                <a:latin typeface="Times New Roman"/>
                <a:ea typeface="Times New Roman"/>
                <a:cs typeface="Times New Roman"/>
                <a:sym typeface="Times New Roman"/>
              </a:rPr>
              <a:t>Analyzing</a:t>
            </a:r>
            <a:r>
              <a:rPr lang="en-IN" sz="2000" b="0" i="0" dirty="0">
                <a:solidFill>
                  <a:schemeClr val="bg1"/>
                </a:solidFill>
                <a:latin typeface="Times New Roman"/>
                <a:ea typeface="Times New Roman"/>
                <a:cs typeface="Times New Roman"/>
                <a:sym typeface="Times New Roman"/>
              </a:rPr>
              <a:t> the retail commodity market in India could provide insights into consumer </a:t>
            </a:r>
            <a:r>
              <a:rPr lang="en-IN" sz="2000" b="0" i="0" dirty="0" err="1">
                <a:solidFill>
                  <a:schemeClr val="bg1"/>
                </a:solidFill>
                <a:latin typeface="Times New Roman"/>
                <a:ea typeface="Times New Roman"/>
                <a:cs typeface="Times New Roman"/>
                <a:sym typeface="Times New Roman"/>
              </a:rPr>
              <a:t>behavior</a:t>
            </a:r>
            <a:r>
              <a:rPr lang="en-IN" sz="2000" b="0" i="0" dirty="0">
                <a:solidFill>
                  <a:schemeClr val="bg1"/>
                </a:solidFill>
                <a:latin typeface="Times New Roman"/>
                <a:ea typeface="Times New Roman"/>
                <a:cs typeface="Times New Roman"/>
                <a:sym typeface="Times New Roman"/>
              </a:rPr>
              <a:t>, including preferences, buying habits, and spending patterns. This information could help retailers and manufacturers tailor their products and marketing strategies to better meet the needs of Indian consumers.</a:t>
            </a:r>
          </a:p>
          <a:p>
            <a:pPr marL="609585" lvl="0" indent="-435398" algn="l" rtl="0">
              <a:lnSpc>
                <a:spcPct val="120000"/>
              </a:lnSpc>
              <a:spcBef>
                <a:spcPts val="0"/>
              </a:spcBef>
              <a:spcAft>
                <a:spcPts val="0"/>
              </a:spcAft>
              <a:buSzPct val="115274"/>
              <a:buFont typeface="Arial" panose="020B0604020202020204" pitchFamily="34" charset="0"/>
              <a:buChar char="•"/>
            </a:pPr>
            <a:endParaRPr lang="en-IN" sz="2000" dirty="0">
              <a:solidFill>
                <a:schemeClr val="bg1"/>
              </a:solidFill>
            </a:endParaRPr>
          </a:p>
          <a:p>
            <a:pPr marL="609585" lvl="0" indent="-435398" algn="l" rtl="0">
              <a:lnSpc>
                <a:spcPct val="120000"/>
              </a:lnSpc>
              <a:spcBef>
                <a:spcPts val="0"/>
              </a:spcBef>
              <a:spcAft>
                <a:spcPts val="0"/>
              </a:spcAft>
              <a:buSzPct val="115274"/>
              <a:buFont typeface="Arial" panose="020B0604020202020204" pitchFamily="34" charset="0"/>
              <a:buChar char="•"/>
            </a:pPr>
            <a:r>
              <a:rPr lang="en-IN" sz="2000" b="0" i="0" dirty="0">
                <a:solidFill>
                  <a:schemeClr val="bg1"/>
                </a:solidFill>
                <a:latin typeface="Times New Roman"/>
                <a:ea typeface="Times New Roman"/>
                <a:cs typeface="Times New Roman"/>
                <a:sym typeface="Times New Roman"/>
              </a:rPr>
              <a:t>Identifying market trends: </a:t>
            </a:r>
            <a:r>
              <a:rPr lang="en-IN" sz="2000" b="0" i="0" dirty="0" err="1">
                <a:solidFill>
                  <a:schemeClr val="bg1"/>
                </a:solidFill>
                <a:latin typeface="Times New Roman"/>
                <a:ea typeface="Times New Roman"/>
                <a:cs typeface="Times New Roman"/>
                <a:sym typeface="Times New Roman"/>
              </a:rPr>
              <a:t>Analyzing</a:t>
            </a:r>
            <a:r>
              <a:rPr lang="en-IN" sz="2000" b="0" i="0" dirty="0">
                <a:solidFill>
                  <a:schemeClr val="bg1"/>
                </a:solidFill>
                <a:latin typeface="Times New Roman"/>
                <a:ea typeface="Times New Roman"/>
                <a:cs typeface="Times New Roman"/>
                <a:sym typeface="Times New Roman"/>
              </a:rPr>
              <a:t> the Indian retail commodity market could reveal emerging trends and shifts in consumer demand. This information could be useful for retailers and manufacturers who want to stay ahead of the curve and capitalize on new opportunities.</a:t>
            </a:r>
            <a:endParaRPr lang="en-IN" sz="2000" dirty="0">
              <a:solidFill>
                <a:schemeClr val="bg1"/>
              </a:solidFill>
            </a:endParaRPr>
          </a:p>
          <a:p>
            <a:pPr marL="0" lvl="0" indent="0" algn="l" rtl="0">
              <a:lnSpc>
                <a:spcPct val="120000"/>
              </a:lnSpc>
              <a:spcBef>
                <a:spcPts val="0"/>
              </a:spcBef>
              <a:spcAft>
                <a:spcPts val="0"/>
              </a:spcAft>
              <a:buSzPct val="162895"/>
              <a:buNone/>
            </a:pPr>
            <a:endParaRPr lang="en-IN" dirty="0">
              <a:solidFill>
                <a:schemeClr val="bg1"/>
              </a:solidFill>
            </a:endParaRPr>
          </a:p>
        </p:txBody>
      </p:sp>
    </p:spTree>
    <p:extLst>
      <p:ext uri="{BB962C8B-B14F-4D97-AF65-F5344CB8AC3E}">
        <p14:creationId xmlns:p14="http://schemas.microsoft.com/office/powerpoint/2010/main" val="790847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FB0120-649C-3A30-FB78-45BBC132E5E2}"/>
              </a:ext>
            </a:extLst>
          </p:cNvPr>
          <p:cNvSpPr>
            <a:spLocks noGrp="1"/>
          </p:cNvSpPr>
          <p:nvPr>
            <p:ph type="title"/>
          </p:nvPr>
        </p:nvSpPr>
        <p:spPr>
          <a:xfrm>
            <a:off x="838200" y="365126"/>
            <a:ext cx="10171922" cy="773210"/>
          </a:xfrm>
        </p:spPr>
        <p:txBody>
          <a:bodyPr anchor="ctr">
            <a:normAutofit/>
          </a:bodyPr>
          <a:lstStyle/>
          <a:p>
            <a:r>
              <a:rPr lang="en-IN" sz="3200" dirty="0"/>
              <a:t>EXPECTED OUTPUT- STORYTELLING	</a:t>
            </a:r>
          </a:p>
        </p:txBody>
      </p:sp>
      <p:sp>
        <p:nvSpPr>
          <p:cNvPr id="3" name="TextBox 2">
            <a:extLst>
              <a:ext uri="{FF2B5EF4-FFF2-40B4-BE49-F238E27FC236}">
                <a16:creationId xmlns:a16="http://schemas.microsoft.com/office/drawing/2014/main" id="{338D7A60-03E9-521D-EE82-8EB9CFC16780}"/>
              </a:ext>
            </a:extLst>
          </p:cNvPr>
          <p:cNvSpPr txBox="1"/>
          <p:nvPr/>
        </p:nvSpPr>
        <p:spPr>
          <a:xfrm>
            <a:off x="569168" y="1483569"/>
            <a:ext cx="9619862" cy="4928850"/>
          </a:xfrm>
          <a:prstGeom prst="rect">
            <a:avLst/>
          </a:prstGeom>
          <a:noFill/>
        </p:spPr>
        <p:txBody>
          <a:bodyPr wrap="square">
            <a:spAutoFit/>
          </a:bodyPr>
          <a:lstStyle/>
          <a:p>
            <a:pPr marL="609585" lvl="0" indent="-435398" algn="l" rtl="0">
              <a:lnSpc>
                <a:spcPct val="120000"/>
              </a:lnSpc>
              <a:spcBef>
                <a:spcPts val="0"/>
              </a:spcBef>
              <a:spcAft>
                <a:spcPts val="0"/>
              </a:spcAft>
              <a:buSzPct val="115274"/>
              <a:buFont typeface="Arial" panose="020B0604020202020204" pitchFamily="34" charset="0"/>
              <a:buChar char="•"/>
            </a:pPr>
            <a:r>
              <a:rPr lang="en-IN" sz="2400" b="0" i="0" dirty="0">
                <a:solidFill>
                  <a:schemeClr val="bg1"/>
                </a:solidFill>
                <a:ea typeface="Times New Roman"/>
                <a:cs typeface="Times New Roman"/>
                <a:sym typeface="Times New Roman"/>
              </a:rPr>
              <a:t>Assessing competition: </a:t>
            </a:r>
            <a:r>
              <a:rPr lang="en-IN" sz="2400" b="0" i="0" dirty="0" err="1">
                <a:solidFill>
                  <a:schemeClr val="bg1"/>
                </a:solidFill>
                <a:ea typeface="Times New Roman"/>
                <a:cs typeface="Times New Roman"/>
                <a:sym typeface="Times New Roman"/>
              </a:rPr>
              <a:t>Analyzing</a:t>
            </a:r>
            <a:r>
              <a:rPr lang="en-IN" sz="2400" b="0" i="0" dirty="0">
                <a:solidFill>
                  <a:schemeClr val="bg1"/>
                </a:solidFill>
                <a:ea typeface="Times New Roman"/>
                <a:cs typeface="Times New Roman"/>
                <a:sym typeface="Times New Roman"/>
              </a:rPr>
              <a:t> the retail commodity market in India could help retailers and manufacturers understand their competition, including their strengths and weaknesses, pricing strategies, and market share. This information could be used to develop competitive pricing strategies and to differentiate products from competitors.</a:t>
            </a:r>
            <a:endParaRPr lang="en-IN" sz="2400" dirty="0">
              <a:solidFill>
                <a:schemeClr val="bg1"/>
              </a:solidFill>
            </a:endParaRPr>
          </a:p>
          <a:p>
            <a:pPr marL="609585" lvl="0" indent="-383216" algn="l" rtl="0">
              <a:lnSpc>
                <a:spcPct val="120000"/>
              </a:lnSpc>
              <a:spcBef>
                <a:spcPts val="0"/>
              </a:spcBef>
              <a:spcAft>
                <a:spcPts val="0"/>
              </a:spcAft>
              <a:buSzPct val="69217"/>
              <a:buFont typeface="Arial" panose="020B0604020202020204" pitchFamily="34" charset="0"/>
              <a:buChar char="•"/>
            </a:pPr>
            <a:r>
              <a:rPr lang="en-IN" sz="2400" b="0" i="0" dirty="0">
                <a:solidFill>
                  <a:schemeClr val="bg1"/>
                </a:solidFill>
                <a:ea typeface="Times New Roman"/>
                <a:cs typeface="Times New Roman"/>
                <a:sym typeface="Times New Roman"/>
              </a:rPr>
              <a:t>Improving supply chain efficiency: </a:t>
            </a:r>
            <a:r>
              <a:rPr lang="en-IN" sz="2400" b="0" i="0" dirty="0" err="1">
                <a:solidFill>
                  <a:schemeClr val="bg1"/>
                </a:solidFill>
                <a:ea typeface="Times New Roman"/>
                <a:cs typeface="Times New Roman"/>
                <a:sym typeface="Times New Roman"/>
              </a:rPr>
              <a:t>Analyzing</a:t>
            </a:r>
            <a:r>
              <a:rPr lang="en-IN" sz="2400" b="0" i="0" dirty="0">
                <a:solidFill>
                  <a:schemeClr val="bg1"/>
                </a:solidFill>
                <a:ea typeface="Times New Roman"/>
                <a:cs typeface="Times New Roman"/>
                <a:sym typeface="Times New Roman"/>
              </a:rPr>
              <a:t> the Indian retail commodity market could help retailers and manufacturers identify inefficiencies in their supply chains, such as delays in distribution or excess inventory. This information could be used to improve supply chain management and reduce costs.</a:t>
            </a:r>
            <a:endParaRPr lang="en-IN" sz="2400" b="0" i="0" dirty="0">
              <a:solidFill>
                <a:schemeClr val="bg1"/>
              </a:solidFill>
              <a:ea typeface="Arial"/>
              <a:cs typeface="Arial"/>
              <a:sym typeface="Arial"/>
            </a:endParaRPr>
          </a:p>
          <a:p>
            <a:pPr marL="342900" lvl="0" indent="-342900" algn="l" rtl="0">
              <a:lnSpc>
                <a:spcPct val="120000"/>
              </a:lnSpc>
              <a:spcBef>
                <a:spcPts val="0"/>
              </a:spcBef>
              <a:spcAft>
                <a:spcPts val="0"/>
              </a:spcAft>
              <a:buSzPct val="162895"/>
              <a:buFont typeface="Arial" panose="020B0604020202020204" pitchFamily="34" charset="0"/>
              <a:buChar char="•"/>
            </a:pPr>
            <a:endParaRPr lang="en-IN" sz="2400" dirty="0">
              <a:solidFill>
                <a:schemeClr val="bg1"/>
              </a:solidFill>
            </a:endParaRPr>
          </a:p>
        </p:txBody>
      </p:sp>
    </p:spTree>
    <p:extLst>
      <p:ext uri="{BB962C8B-B14F-4D97-AF65-F5344CB8AC3E}">
        <p14:creationId xmlns:p14="http://schemas.microsoft.com/office/powerpoint/2010/main" val="1931682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FB0120-649C-3A30-FB78-45BBC132E5E2}"/>
              </a:ext>
            </a:extLst>
          </p:cNvPr>
          <p:cNvSpPr>
            <a:spLocks noGrp="1"/>
          </p:cNvSpPr>
          <p:nvPr>
            <p:ph type="title"/>
          </p:nvPr>
        </p:nvSpPr>
        <p:spPr>
          <a:xfrm>
            <a:off x="838200" y="365126"/>
            <a:ext cx="10171922" cy="773210"/>
          </a:xfrm>
        </p:spPr>
        <p:txBody>
          <a:bodyPr anchor="ctr">
            <a:normAutofit/>
          </a:bodyPr>
          <a:lstStyle/>
          <a:p>
            <a:r>
              <a:rPr lang="en-IN" sz="3200" dirty="0"/>
              <a:t>WHO WILL BE INTERESTED?</a:t>
            </a:r>
          </a:p>
        </p:txBody>
      </p:sp>
      <p:sp>
        <p:nvSpPr>
          <p:cNvPr id="3" name="TextBox 2">
            <a:extLst>
              <a:ext uri="{FF2B5EF4-FFF2-40B4-BE49-F238E27FC236}">
                <a16:creationId xmlns:a16="http://schemas.microsoft.com/office/drawing/2014/main" id="{338D7A60-03E9-521D-EE82-8EB9CFC16780}"/>
              </a:ext>
            </a:extLst>
          </p:cNvPr>
          <p:cNvSpPr txBox="1"/>
          <p:nvPr/>
        </p:nvSpPr>
        <p:spPr>
          <a:xfrm>
            <a:off x="569168" y="1483569"/>
            <a:ext cx="9619862" cy="4531818"/>
          </a:xfrm>
          <a:prstGeom prst="rect">
            <a:avLst/>
          </a:prstGeom>
          <a:noFill/>
        </p:spPr>
        <p:txBody>
          <a:bodyPr wrap="square">
            <a:spAutoFit/>
          </a:bodyPr>
          <a:lstStyle/>
          <a:p>
            <a:pPr marL="495296" lvl="0" indent="-342900" algn="l" rtl="0">
              <a:lnSpc>
                <a:spcPct val="110000"/>
              </a:lnSpc>
              <a:spcBef>
                <a:spcPts val="0"/>
              </a:spcBef>
              <a:spcAft>
                <a:spcPts val="0"/>
              </a:spcAft>
              <a:buSzPts val="1800"/>
              <a:buFont typeface="Arial" panose="020B0604020202020204" pitchFamily="34" charset="0"/>
              <a:buChar char="•"/>
            </a:pPr>
            <a:r>
              <a:rPr lang="en-IN" sz="2400" b="0" i="0" dirty="0">
                <a:solidFill>
                  <a:schemeClr val="bg1"/>
                </a:solidFill>
                <a:ea typeface="Times New Roman"/>
                <a:cs typeface="Times New Roman"/>
                <a:sym typeface="Times New Roman"/>
              </a:rPr>
              <a:t>Several stakeholders may be interested in the output of an analysis of the Indian retail commodity market, including:</a:t>
            </a:r>
            <a:endParaRPr lang="en-IN" sz="2400" dirty="0">
              <a:solidFill>
                <a:schemeClr val="bg1"/>
              </a:solidFill>
            </a:endParaRPr>
          </a:p>
          <a:p>
            <a:pPr marL="609585" lvl="0" indent="-465655" algn="l" rtl="0">
              <a:lnSpc>
                <a:spcPct val="110000"/>
              </a:lnSpc>
              <a:spcBef>
                <a:spcPts val="0"/>
              </a:spcBef>
              <a:spcAft>
                <a:spcPts val="0"/>
              </a:spcAft>
              <a:buSzPts val="1900"/>
              <a:buFont typeface="Arial" panose="020B0604020202020204" pitchFamily="34" charset="0"/>
              <a:buChar char="•"/>
            </a:pPr>
            <a:r>
              <a:rPr lang="en-IN" sz="2400" b="0" i="0" dirty="0">
                <a:solidFill>
                  <a:schemeClr val="bg1"/>
                </a:solidFill>
                <a:ea typeface="Times New Roman"/>
                <a:cs typeface="Times New Roman"/>
                <a:sym typeface="Times New Roman"/>
              </a:rPr>
              <a:t>Retailers: Retailers operating in the Indian market could be interested in the analysis output to understand consumer </a:t>
            </a:r>
            <a:r>
              <a:rPr lang="en-IN" sz="2400" b="0" i="0" dirty="0" err="1">
                <a:solidFill>
                  <a:schemeClr val="bg1"/>
                </a:solidFill>
                <a:ea typeface="Times New Roman"/>
                <a:cs typeface="Times New Roman"/>
                <a:sym typeface="Times New Roman"/>
              </a:rPr>
              <a:t>behavior</a:t>
            </a:r>
            <a:r>
              <a:rPr lang="en-IN" sz="2400" b="0" i="0" dirty="0">
                <a:solidFill>
                  <a:schemeClr val="bg1"/>
                </a:solidFill>
                <a:ea typeface="Times New Roman"/>
                <a:cs typeface="Times New Roman"/>
                <a:sym typeface="Times New Roman"/>
              </a:rPr>
              <a:t>, competition, and market trends. This information could help retailers make informed decisions about product assortment, pricing, and marketing strategies.</a:t>
            </a:r>
            <a:endParaRPr lang="en-IN" sz="2400" dirty="0">
              <a:solidFill>
                <a:schemeClr val="bg1"/>
              </a:solidFill>
            </a:endParaRPr>
          </a:p>
          <a:p>
            <a:pPr marL="609585" lvl="0" indent="-465655" algn="l" rtl="0">
              <a:lnSpc>
                <a:spcPct val="110000"/>
              </a:lnSpc>
              <a:spcBef>
                <a:spcPts val="0"/>
              </a:spcBef>
              <a:spcAft>
                <a:spcPts val="0"/>
              </a:spcAft>
              <a:buSzPts val="1900"/>
              <a:buFont typeface="Arial" panose="020B0604020202020204" pitchFamily="34" charset="0"/>
              <a:buChar char="•"/>
            </a:pPr>
            <a:r>
              <a:rPr lang="en-IN" sz="2400" b="0" i="0" dirty="0">
                <a:solidFill>
                  <a:schemeClr val="bg1"/>
                </a:solidFill>
                <a:ea typeface="Times New Roman"/>
                <a:cs typeface="Times New Roman"/>
                <a:sym typeface="Times New Roman"/>
              </a:rPr>
              <a:t>Manufacturers: Manufacturers of consumer goods could be interested in the analysis output to understand the demand for their products and the competition in the market. This information could help manufacturers optimize their production processes and product offerings to better meet consumer needs.</a:t>
            </a:r>
            <a:endParaRPr lang="en-IN" sz="2400" dirty="0">
              <a:solidFill>
                <a:schemeClr val="bg1"/>
              </a:solidFill>
            </a:endParaRPr>
          </a:p>
        </p:txBody>
      </p:sp>
    </p:spTree>
    <p:extLst>
      <p:ext uri="{BB962C8B-B14F-4D97-AF65-F5344CB8AC3E}">
        <p14:creationId xmlns:p14="http://schemas.microsoft.com/office/powerpoint/2010/main" val="289865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FB0120-649C-3A30-FB78-45BBC132E5E2}"/>
              </a:ext>
            </a:extLst>
          </p:cNvPr>
          <p:cNvSpPr>
            <a:spLocks noGrp="1"/>
          </p:cNvSpPr>
          <p:nvPr>
            <p:ph type="title"/>
          </p:nvPr>
        </p:nvSpPr>
        <p:spPr>
          <a:xfrm>
            <a:off x="838200" y="365126"/>
            <a:ext cx="10171922" cy="773210"/>
          </a:xfrm>
        </p:spPr>
        <p:txBody>
          <a:bodyPr anchor="ctr">
            <a:normAutofit/>
          </a:bodyPr>
          <a:lstStyle/>
          <a:p>
            <a:r>
              <a:rPr lang="en-IN" sz="3200" dirty="0"/>
              <a:t>WHO WILL BE INTERESTED?</a:t>
            </a:r>
          </a:p>
        </p:txBody>
      </p:sp>
      <p:sp>
        <p:nvSpPr>
          <p:cNvPr id="3" name="TextBox 2">
            <a:extLst>
              <a:ext uri="{FF2B5EF4-FFF2-40B4-BE49-F238E27FC236}">
                <a16:creationId xmlns:a16="http://schemas.microsoft.com/office/drawing/2014/main" id="{338D7A60-03E9-521D-EE82-8EB9CFC16780}"/>
              </a:ext>
            </a:extLst>
          </p:cNvPr>
          <p:cNvSpPr txBox="1"/>
          <p:nvPr/>
        </p:nvSpPr>
        <p:spPr>
          <a:xfrm>
            <a:off x="466532" y="1148526"/>
            <a:ext cx="9619862" cy="5344348"/>
          </a:xfrm>
          <a:prstGeom prst="rect">
            <a:avLst/>
          </a:prstGeom>
          <a:noFill/>
        </p:spPr>
        <p:txBody>
          <a:bodyPr wrap="square">
            <a:spAutoFit/>
          </a:bodyPr>
          <a:lstStyle/>
          <a:p>
            <a:pPr marL="609585" lvl="0" indent="-465655" algn="l" rtl="0">
              <a:lnSpc>
                <a:spcPct val="110000"/>
              </a:lnSpc>
              <a:spcBef>
                <a:spcPts val="0"/>
              </a:spcBef>
              <a:spcAft>
                <a:spcPts val="0"/>
              </a:spcAft>
              <a:buSzPts val="1900"/>
              <a:buFont typeface="Arial" panose="020B0604020202020204" pitchFamily="34" charset="0"/>
              <a:buChar char="•"/>
            </a:pPr>
            <a:r>
              <a:rPr lang="en-IN" sz="2400" b="0" i="0" dirty="0">
                <a:solidFill>
                  <a:schemeClr val="bg1"/>
                </a:solidFill>
                <a:ea typeface="Times New Roman"/>
                <a:cs typeface="Times New Roman"/>
                <a:sym typeface="Times New Roman"/>
              </a:rPr>
              <a:t>Investors: Investors interested in the Indian retail market may want to </a:t>
            </a:r>
            <a:r>
              <a:rPr lang="en-IN" sz="2400" b="0" i="0" dirty="0" err="1">
                <a:solidFill>
                  <a:schemeClr val="bg1"/>
                </a:solidFill>
                <a:ea typeface="Times New Roman"/>
                <a:cs typeface="Times New Roman"/>
                <a:sym typeface="Times New Roman"/>
              </a:rPr>
              <a:t>analyze</a:t>
            </a:r>
            <a:r>
              <a:rPr lang="en-IN" sz="2400" b="0" i="0" dirty="0">
                <a:solidFill>
                  <a:schemeClr val="bg1"/>
                </a:solidFill>
                <a:ea typeface="Times New Roman"/>
                <a:cs typeface="Times New Roman"/>
                <a:sym typeface="Times New Roman"/>
              </a:rPr>
              <a:t> the market to identify investment opportunities, potential risks, and growth prospects. This information could help investors make informed decisions about where to invest their capital.</a:t>
            </a:r>
            <a:endParaRPr lang="en-IN" sz="2400" dirty="0">
              <a:solidFill>
                <a:schemeClr val="bg1"/>
              </a:solidFill>
            </a:endParaRPr>
          </a:p>
          <a:p>
            <a:pPr marL="609585" lvl="0" indent="-465655" algn="l" rtl="0">
              <a:lnSpc>
                <a:spcPct val="110000"/>
              </a:lnSpc>
              <a:spcBef>
                <a:spcPts val="0"/>
              </a:spcBef>
              <a:spcAft>
                <a:spcPts val="0"/>
              </a:spcAft>
              <a:buSzPts val="1900"/>
              <a:buFont typeface="Arial" panose="020B0604020202020204" pitchFamily="34" charset="0"/>
              <a:buChar char="•"/>
            </a:pPr>
            <a:r>
              <a:rPr lang="en-IN" sz="2400" b="0" i="0" dirty="0">
                <a:solidFill>
                  <a:schemeClr val="bg1"/>
                </a:solidFill>
                <a:ea typeface="Times New Roman"/>
                <a:cs typeface="Times New Roman"/>
                <a:sym typeface="Times New Roman"/>
              </a:rPr>
              <a:t>Government agencies: Government agencies responsible for regulating the retail industry in India may be interested in the analysis output to understand the overall health of the market and identify areas where regulation may be necessary.</a:t>
            </a:r>
            <a:endParaRPr lang="en-IN" sz="2400" dirty="0">
              <a:solidFill>
                <a:schemeClr val="bg1"/>
              </a:solidFill>
            </a:endParaRPr>
          </a:p>
          <a:p>
            <a:pPr marL="609585" lvl="0" indent="-465655" algn="l" rtl="0">
              <a:lnSpc>
                <a:spcPct val="110000"/>
              </a:lnSpc>
              <a:spcBef>
                <a:spcPts val="0"/>
              </a:spcBef>
              <a:spcAft>
                <a:spcPts val="0"/>
              </a:spcAft>
              <a:buSzPts val="1900"/>
              <a:buFont typeface="Arial" panose="020B0604020202020204" pitchFamily="34" charset="0"/>
              <a:buChar char="•"/>
            </a:pPr>
            <a:r>
              <a:rPr lang="en-IN" sz="2400" b="0" i="0" dirty="0">
                <a:solidFill>
                  <a:schemeClr val="bg1"/>
                </a:solidFill>
                <a:ea typeface="Times New Roman"/>
                <a:cs typeface="Times New Roman"/>
                <a:sym typeface="Times New Roman"/>
              </a:rPr>
              <a:t>Academics and Researchers: Academics and researchers studying the Indian retail commodity market may be interested in the analysis output to gain insights into consumer </a:t>
            </a:r>
            <a:r>
              <a:rPr lang="en-IN" sz="2400" b="0" i="0" dirty="0" err="1">
                <a:solidFill>
                  <a:schemeClr val="bg1"/>
                </a:solidFill>
                <a:ea typeface="Times New Roman"/>
                <a:cs typeface="Times New Roman"/>
                <a:sym typeface="Times New Roman"/>
              </a:rPr>
              <a:t>behavior</a:t>
            </a:r>
            <a:r>
              <a:rPr lang="en-IN" sz="2400" b="0" i="0" dirty="0">
                <a:solidFill>
                  <a:schemeClr val="bg1"/>
                </a:solidFill>
                <a:ea typeface="Times New Roman"/>
                <a:cs typeface="Times New Roman"/>
                <a:sym typeface="Times New Roman"/>
              </a:rPr>
              <a:t>, market trends, and other factors that may affect the industry. This information could be used to develop new theories or test existing ones.</a:t>
            </a:r>
            <a:endParaRPr lang="en-IN" sz="2400" dirty="0">
              <a:solidFill>
                <a:schemeClr val="bg1"/>
              </a:solidFill>
            </a:endParaRPr>
          </a:p>
        </p:txBody>
      </p:sp>
    </p:spTree>
    <p:extLst>
      <p:ext uri="{BB962C8B-B14F-4D97-AF65-F5344CB8AC3E}">
        <p14:creationId xmlns:p14="http://schemas.microsoft.com/office/powerpoint/2010/main" val="154717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05C0-E77A-EF47-5200-5B755F5FAE03}"/>
              </a:ext>
            </a:extLst>
          </p:cNvPr>
          <p:cNvSpPr>
            <a:spLocks noGrp="1"/>
          </p:cNvSpPr>
          <p:nvPr>
            <p:ph type="title"/>
          </p:nvPr>
        </p:nvSpPr>
        <p:spPr/>
        <p:txBody>
          <a:bodyPr>
            <a:noAutofit/>
          </a:bodyPr>
          <a:lstStyle/>
          <a:p>
            <a:r>
              <a:rPr lang="en-US" sz="6600" dirty="0" err="1"/>
              <a:t>Ipython</a:t>
            </a:r>
            <a:r>
              <a:rPr lang="en-US" sz="6600" dirty="0"/>
              <a:t> </a:t>
            </a:r>
            <a:r>
              <a:rPr lang="en-US" sz="6600" dirty="0" err="1"/>
              <a:t>Visualisations</a:t>
            </a:r>
            <a:endParaRPr lang="en-IN" sz="6600" dirty="0"/>
          </a:p>
        </p:txBody>
      </p:sp>
    </p:spTree>
    <p:extLst>
      <p:ext uri="{BB962C8B-B14F-4D97-AF65-F5344CB8AC3E}">
        <p14:creationId xmlns:p14="http://schemas.microsoft.com/office/powerpoint/2010/main" val="1815332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FB0120-649C-3A30-FB78-45BBC132E5E2}"/>
              </a:ext>
            </a:extLst>
          </p:cNvPr>
          <p:cNvSpPr>
            <a:spLocks noGrp="1"/>
          </p:cNvSpPr>
          <p:nvPr>
            <p:ph type="title"/>
          </p:nvPr>
        </p:nvSpPr>
        <p:spPr>
          <a:xfrm>
            <a:off x="838200" y="365125"/>
            <a:ext cx="10515600" cy="1325563"/>
          </a:xfrm>
        </p:spPr>
        <p:txBody>
          <a:bodyPr anchor="ctr">
            <a:normAutofit/>
          </a:bodyPr>
          <a:lstStyle/>
          <a:p>
            <a:r>
              <a:rPr lang="en-IN" dirty="0"/>
              <a:t>Bar graph</a:t>
            </a:r>
          </a:p>
        </p:txBody>
      </p:sp>
      <p:pic>
        <p:nvPicPr>
          <p:cNvPr id="7" name="Google Shape;67;p15">
            <a:extLst>
              <a:ext uri="{FF2B5EF4-FFF2-40B4-BE49-F238E27FC236}">
                <a16:creationId xmlns:a16="http://schemas.microsoft.com/office/drawing/2014/main" id="{B271B77C-3E4D-FD5C-2DBD-DDF59E43A34D}"/>
              </a:ext>
            </a:extLst>
          </p:cNvPr>
          <p:cNvPicPr preferRelativeResize="0"/>
          <p:nvPr/>
        </p:nvPicPr>
        <p:blipFill>
          <a:blip r:embed="rId2"/>
          <a:stretch>
            <a:fillRect/>
          </a:stretch>
        </p:blipFill>
        <p:spPr>
          <a:xfrm>
            <a:off x="1190625" y="1825625"/>
            <a:ext cx="9505950" cy="4351338"/>
          </a:xfrm>
          <a:prstGeom prst="rect">
            <a:avLst/>
          </a:prstGeom>
          <a:noFill/>
          <a:ln>
            <a:noFill/>
          </a:ln>
        </p:spPr>
      </p:pic>
    </p:spTree>
    <p:extLst>
      <p:ext uri="{BB962C8B-B14F-4D97-AF65-F5344CB8AC3E}">
        <p14:creationId xmlns:p14="http://schemas.microsoft.com/office/powerpoint/2010/main" val="386792022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242</TotalTime>
  <Words>979</Words>
  <Application>Microsoft Office PowerPoint</Application>
  <PresentationFormat>Widescreen</PresentationFormat>
  <Paragraphs>76</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Times New Roman</vt:lpstr>
      <vt:lpstr>Office Theme</vt:lpstr>
      <vt:lpstr>Indian Key Commodities Retail</vt:lpstr>
      <vt:lpstr>Team Members</vt:lpstr>
      <vt:lpstr>SOURCE DATA</vt:lpstr>
      <vt:lpstr>EXPECTED OUTPUT- STORYTELLING </vt:lpstr>
      <vt:lpstr>EXPECTED OUTPUT- STORYTELLING </vt:lpstr>
      <vt:lpstr>WHO WILL BE INTERESTED?</vt:lpstr>
      <vt:lpstr>WHO WILL BE INTERESTED?</vt:lpstr>
      <vt:lpstr>Ipython Visualisations</vt:lpstr>
      <vt:lpstr>Bar graph</vt:lpstr>
      <vt:lpstr>Scatter Plot matrix</vt:lpstr>
      <vt:lpstr>Scatter Plot</vt:lpstr>
      <vt:lpstr>Violin Plot</vt:lpstr>
      <vt:lpstr>Tableau Visualization</vt:lpstr>
      <vt:lpstr>Average Price per kg in each Region</vt:lpstr>
      <vt:lpstr>Pie Chart of avg Price per kg across Regions</vt:lpstr>
      <vt:lpstr>Average Price per kg each Year</vt:lpstr>
      <vt:lpstr>Tree map of avg. Price per kg each Year</vt:lpstr>
      <vt:lpstr>Avg. Price per kg of each Commodity</vt:lpstr>
      <vt:lpstr>Avg. Price per kg of each Commodity</vt:lpstr>
      <vt:lpstr>Price of each commodity in every Region</vt:lpstr>
      <vt:lpstr>Average Price per kg in each City</vt:lpstr>
      <vt:lpstr>Symbol map for average price in each city</vt:lpstr>
      <vt:lpstr>Tableau Dashboard</vt:lpstr>
      <vt:lpstr>PowerPoint Presentation</vt:lpstr>
      <vt:lpstr>Visualisation through D3 Js</vt:lpstr>
      <vt:lpstr>D3 Visualisation</vt:lpstr>
      <vt:lpstr>Description…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ADITHYA DUTT KAMBHAMPATI (RA2011003011072)</dc:creator>
  <cp:lastModifiedBy>SARVESH MOTE (RA2011003011094)</cp:lastModifiedBy>
  <cp:revision>3</cp:revision>
  <dcterms:created xsi:type="dcterms:W3CDTF">2023-04-04T16:25:39Z</dcterms:created>
  <dcterms:modified xsi:type="dcterms:W3CDTF">2023-04-09T08:34:21Z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